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32" r:id="rId2"/>
    <p:sldId id="409" r:id="rId3"/>
    <p:sldId id="358" r:id="rId4"/>
    <p:sldId id="343" r:id="rId5"/>
    <p:sldId id="412" r:id="rId6"/>
    <p:sldId id="352" r:id="rId7"/>
    <p:sldId id="390" r:id="rId8"/>
    <p:sldId id="393" r:id="rId9"/>
    <p:sldId id="410" r:id="rId10"/>
    <p:sldId id="416" r:id="rId11"/>
    <p:sldId id="413" r:id="rId12"/>
    <p:sldId id="349" r:id="rId13"/>
    <p:sldId id="414" r:id="rId14"/>
    <p:sldId id="364" r:id="rId15"/>
    <p:sldId id="371" r:id="rId16"/>
    <p:sldId id="341" r:id="rId17"/>
    <p:sldId id="394" r:id="rId18"/>
    <p:sldId id="373" r:id="rId19"/>
    <p:sldId id="344" r:id="rId20"/>
    <p:sldId id="376" r:id="rId21"/>
    <p:sldId id="377" r:id="rId22"/>
    <p:sldId id="378" r:id="rId23"/>
    <p:sldId id="415" r:id="rId24"/>
    <p:sldId id="398" r:id="rId25"/>
    <p:sldId id="401" r:id="rId26"/>
    <p:sldId id="400" r:id="rId27"/>
    <p:sldId id="381" r:id="rId28"/>
    <p:sldId id="388" r:id="rId29"/>
    <p:sldId id="319" r:id="rId30"/>
    <p:sldId id="370" r:id="rId31"/>
    <p:sldId id="386" r:id="rId32"/>
    <p:sldId id="383" r:id="rId33"/>
    <p:sldId id="385" r:id="rId34"/>
    <p:sldId id="387" r:id="rId35"/>
    <p:sldId id="402" r:id="rId36"/>
    <p:sldId id="360" r:id="rId37"/>
    <p:sldId id="404" r:id="rId38"/>
    <p:sldId id="403" r:id="rId39"/>
    <p:sldId id="407" r:id="rId40"/>
    <p:sldId id="357" r:id="rId41"/>
    <p:sldId id="375" r:id="rId4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AD5C40-6D4B-412E-8748-2B77B2C7884A}" v="16" dt="2020-06-09T13:28:39.280"/>
    <p1510:client id="{1370FA08-4A92-4984-AC96-E7CBB9D3AB83}" v="333" dt="2020-06-08T17:56:26.937"/>
    <p1510:client id="{2FDE7830-6B0B-4FFF-A425-147F949E3D85}" v="167" dt="2020-06-08T17:28:22.119"/>
    <p1510:client id="{36675830-9718-406F-9E4B-947D123AEE89}" v="229" dt="2020-06-08T20:28:54.393"/>
    <p1510:client id="{419D921F-4B26-46F6-99F9-DD300A91748B}" v="79" dt="2020-06-08T20:14:56.971"/>
    <p1510:client id="{51325CA1-2E25-4856-A533-63A7C2145B19}" v="163" dt="2020-06-09T13:16:30.064"/>
    <p1510:client id="{613B349C-F5B5-4683-B43F-1AB0D50F3C2E}" v="290" dt="2020-06-09T13:23:51.327"/>
    <p1510:client id="{6149E24B-2C65-4FFD-B0D7-2DCF08BDD0EF}" v="235" dt="2020-06-08T10:44:55.015"/>
    <p1510:client id="{679C6C67-F7D4-4999-B43F-506A16EE947B}" v="209" dt="2020-06-08T20:12:41.996"/>
    <p1510:client id="{8EE83BBE-37C9-4EDF-9549-41EBB35A080B}" v="86" dt="2020-06-08T20:19:19.269"/>
    <p1510:client id="{A363288B-4E8A-4551-A7C7-2398F438BE56}" v="438" dt="2020-06-08T20:58:08.553"/>
    <p1510:client id="{BFFF1F12-8E15-41BC-8C58-6120E2384D02}" v="40" dt="2020-06-08T21:54:12.916"/>
    <p1510:client id="{C86786B8-4A52-4608-ABA8-350AB12B1CAB}" v="741" dt="2020-06-08T19:54:27.257"/>
    <p1510:client id="{DA7482E3-DF13-4C2E-B1C1-EE95D582A25C}" v="196" dt="2020-06-08T21:51:50.235"/>
    <p1510:client id="{E11E38EE-D42A-431E-9547-CD4AC4C833E6}" v="3" dt="2020-06-09T13:18:07.477"/>
    <p1510:client id="{E65A37EA-7814-4078-9DE8-B5C70E53E4F8}" v="3" dt="2020-06-08T21:56:48.655"/>
    <p1510:client id="{E9D2AD9A-07C2-4626-BFEC-1D0452552E1D}" v="81" dt="2020-06-09T12:21:13.931"/>
    <p1510:client id="{EF863251-5B05-47BC-AEB0-0CD98995779D}" v="2" dt="2020-06-08T20:15:46.236"/>
    <p1510:client id="{F0A51C54-C4D8-488F-9501-783EAAD25D78}" v="77" dt="2020-06-08T21:12:13.422"/>
    <p1510:client id="{F79CB124-82CC-4833-BC49-8F553112DF78}" v="83" dt="2020-06-08T10:57:08.006"/>
    <p1510:client id="{F7D62ADF-2AA2-475C-B182-EF8A49E377F1}" v="18" dt="2020-06-08T20:08:53.0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5"/>
  </p:normalViewPr>
  <p:slideViewPr>
    <p:cSldViewPr snapToGrid="0">
      <p:cViewPr>
        <p:scale>
          <a:sx n="1" d="2"/>
          <a:sy n="1" d="2"/>
        </p:scale>
        <p:origin x="2920" y="14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48" Type="http://schemas.microsoft.com/office/2016/11/relationships/changesInfo" Target="changesInfos/changesInfo1.xml"/><Relationship Id="rId49" Type="http://schemas.microsoft.com/office/2015/10/relationships/revisionInfo" Target="revisionInfo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ef Cornelissen" userId="S::eef.cornelissen@odisee.be::f49a2d98-57b0-4060-9ac0-1771d846ff4c" providerId="AD" clId="Web-{F79CB124-82CC-4833-BC49-8F553112DF78}"/>
    <pc:docChg chg="addSld modSld">
      <pc:chgData name="Eef Cornelissen" userId="S::eef.cornelissen@odisee.be::f49a2d98-57b0-4060-9ac0-1771d846ff4c" providerId="AD" clId="Web-{F79CB124-82CC-4833-BC49-8F553112DF78}" dt="2020-06-08T10:57:08.006" v="79"/>
      <pc:docMkLst>
        <pc:docMk/>
      </pc:docMkLst>
      <pc:sldChg chg="addSp delSp modSp">
        <pc:chgData name="Eef Cornelissen" userId="S::eef.cornelissen@odisee.be::f49a2d98-57b0-4060-9ac0-1771d846ff4c" providerId="AD" clId="Web-{F79CB124-82CC-4833-BC49-8F553112DF78}" dt="2020-06-08T10:56:55.709" v="78" actId="1076"/>
        <pc:sldMkLst>
          <pc:docMk/>
          <pc:sldMk cId="1583572809" sldId="406"/>
        </pc:sldMkLst>
        <pc:graphicFrameChg chg="modGraphic">
          <ac:chgData name="Eef Cornelissen" userId="S::eef.cornelissen@odisee.be::f49a2d98-57b0-4060-9ac0-1771d846ff4c" providerId="AD" clId="Web-{F79CB124-82CC-4833-BC49-8F553112DF78}" dt="2020-06-08T10:56:33.271" v="73"/>
          <ac:graphicFrameMkLst>
            <pc:docMk/>
            <pc:sldMk cId="1583572809" sldId="406"/>
            <ac:graphicFrameMk id="4" creationId="{00000000-0000-0000-0000-000000000000}"/>
          </ac:graphicFrameMkLst>
        </pc:graphicFrameChg>
        <pc:picChg chg="add mod">
          <ac:chgData name="Eef Cornelissen" userId="S::eef.cornelissen@odisee.be::f49a2d98-57b0-4060-9ac0-1771d846ff4c" providerId="AD" clId="Web-{F79CB124-82CC-4833-BC49-8F553112DF78}" dt="2020-06-08T10:56:37.693" v="74" actId="14100"/>
          <ac:picMkLst>
            <pc:docMk/>
            <pc:sldMk cId="1583572809" sldId="406"/>
            <ac:picMk id="3" creationId="{D2E4CA23-1BA9-4077-9E3C-32BA214839AD}"/>
          </ac:picMkLst>
        </pc:picChg>
        <pc:picChg chg="mod">
          <ac:chgData name="Eef Cornelissen" userId="S::eef.cornelissen@odisee.be::f49a2d98-57b0-4060-9ac0-1771d846ff4c" providerId="AD" clId="Web-{F79CB124-82CC-4833-BC49-8F553112DF78}" dt="2020-06-08T10:56:52.725" v="77" actId="1076"/>
          <ac:picMkLst>
            <pc:docMk/>
            <pc:sldMk cId="1583572809" sldId="406"/>
            <ac:picMk id="5" creationId="{00000000-0000-0000-0000-000000000000}"/>
          </ac:picMkLst>
        </pc:picChg>
        <pc:picChg chg="mod">
          <ac:chgData name="Eef Cornelissen" userId="S::eef.cornelissen@odisee.be::f49a2d98-57b0-4060-9ac0-1771d846ff4c" providerId="AD" clId="Web-{F79CB124-82CC-4833-BC49-8F553112DF78}" dt="2020-06-08T10:56:55.709" v="78" actId="1076"/>
          <ac:picMkLst>
            <pc:docMk/>
            <pc:sldMk cId="1583572809" sldId="406"/>
            <ac:picMk id="6" creationId="{00000000-0000-0000-0000-000000000000}"/>
          </ac:picMkLst>
        </pc:picChg>
        <pc:picChg chg="del">
          <ac:chgData name="Eef Cornelissen" userId="S::eef.cornelissen@odisee.be::f49a2d98-57b0-4060-9ac0-1771d846ff4c" providerId="AD" clId="Web-{F79CB124-82CC-4833-BC49-8F553112DF78}" dt="2020-06-08T10:55:27.662" v="58"/>
          <ac:picMkLst>
            <pc:docMk/>
            <pc:sldMk cId="1583572809" sldId="406"/>
            <ac:picMk id="7" creationId="{00000000-0000-0000-0000-000000000000}"/>
          </ac:picMkLst>
        </pc:picChg>
      </pc:sldChg>
      <pc:sldChg chg="addSp delSp modSp new">
        <pc:chgData name="Eef Cornelissen" userId="S::eef.cornelissen@odisee.be::f49a2d98-57b0-4060-9ac0-1771d846ff4c" providerId="AD" clId="Web-{F79CB124-82CC-4833-BC49-8F553112DF78}" dt="2020-06-08T10:50:52.348" v="57" actId="14100"/>
        <pc:sldMkLst>
          <pc:docMk/>
          <pc:sldMk cId="2052107695" sldId="410"/>
        </pc:sldMkLst>
        <pc:spChg chg="mod">
          <ac:chgData name="Eef Cornelissen" userId="S::eef.cornelissen@odisee.be::f49a2d98-57b0-4060-9ac0-1771d846ff4c" providerId="AD" clId="Web-{F79CB124-82CC-4833-BC49-8F553112DF78}" dt="2020-06-08T10:50:44.754" v="54" actId="14100"/>
          <ac:spMkLst>
            <pc:docMk/>
            <pc:sldMk cId="2052107695" sldId="410"/>
            <ac:spMk id="2" creationId="{B236415A-FE8E-48DF-B561-DB365F3F2990}"/>
          </ac:spMkLst>
        </pc:spChg>
        <pc:spChg chg="del">
          <ac:chgData name="Eef Cornelissen" userId="S::eef.cornelissen@odisee.be::f49a2d98-57b0-4060-9ac0-1771d846ff4c" providerId="AD" clId="Web-{F79CB124-82CC-4833-BC49-8F553112DF78}" dt="2020-06-08T10:50:14.707" v="1"/>
          <ac:spMkLst>
            <pc:docMk/>
            <pc:sldMk cId="2052107695" sldId="410"/>
            <ac:spMk id="3" creationId="{FAA6986A-6215-40A0-A9DA-6FED3A1CF19A}"/>
          </ac:spMkLst>
        </pc:spChg>
        <pc:picChg chg="add mod ord">
          <ac:chgData name="Eef Cornelissen" userId="S::eef.cornelissen@odisee.be::f49a2d98-57b0-4060-9ac0-1771d846ff4c" providerId="AD" clId="Web-{F79CB124-82CC-4833-BC49-8F553112DF78}" dt="2020-06-08T10:50:52.348" v="57" actId="14100"/>
          <ac:picMkLst>
            <pc:docMk/>
            <pc:sldMk cId="2052107695" sldId="410"/>
            <ac:picMk id="4" creationId="{29F9DE50-C7AA-4467-BA11-E0A7C30566E4}"/>
          </ac:picMkLst>
        </pc:picChg>
      </pc:sldChg>
      <pc:sldChg chg="new">
        <pc:chgData name="Eef Cornelissen" userId="S::eef.cornelissen@odisee.be::f49a2d98-57b0-4060-9ac0-1771d846ff4c" providerId="AD" clId="Web-{F79CB124-82CC-4833-BC49-8F553112DF78}" dt="2020-06-08T10:57:08.006" v="79"/>
        <pc:sldMkLst>
          <pc:docMk/>
          <pc:sldMk cId="3523763699" sldId="411"/>
        </pc:sldMkLst>
      </pc:sldChg>
    </pc:docChg>
  </pc:docChgLst>
  <pc:docChgLst>
    <pc:chgData name="Eef Cornelissen" userId="S::eef.cornelissen@odisee.be::f49a2d98-57b0-4060-9ac0-1771d846ff4c" providerId="AD" clId="Web-{E11E38EE-D42A-431E-9547-CD4AC4C833E6}"/>
    <pc:docChg chg="modSld">
      <pc:chgData name="Eef Cornelissen" userId="S::eef.cornelissen@odisee.be::f49a2d98-57b0-4060-9ac0-1771d846ff4c" providerId="AD" clId="Web-{E11E38EE-D42A-431E-9547-CD4AC4C833E6}" dt="2020-06-09T13:18:07.477" v="2" actId="20577"/>
      <pc:docMkLst>
        <pc:docMk/>
      </pc:docMkLst>
      <pc:sldChg chg="modSp">
        <pc:chgData name="Eef Cornelissen" userId="S::eef.cornelissen@odisee.be::f49a2d98-57b0-4060-9ac0-1771d846ff4c" providerId="AD" clId="Web-{E11E38EE-D42A-431E-9547-CD4AC4C833E6}" dt="2020-06-09T13:18:07.477" v="2" actId="20577"/>
        <pc:sldMkLst>
          <pc:docMk/>
          <pc:sldMk cId="1149828250" sldId="349"/>
        </pc:sldMkLst>
        <pc:spChg chg="mod">
          <ac:chgData name="Eef Cornelissen" userId="S::eef.cornelissen@odisee.be::f49a2d98-57b0-4060-9ac0-1771d846ff4c" providerId="AD" clId="Web-{E11E38EE-D42A-431E-9547-CD4AC4C833E6}" dt="2020-06-09T13:18:07.477" v="2" actId="20577"/>
          <ac:spMkLst>
            <pc:docMk/>
            <pc:sldMk cId="1149828250" sldId="349"/>
            <ac:spMk id="3" creationId="{00000000-0000-0000-0000-000000000000}"/>
          </ac:spMkLst>
        </pc:spChg>
      </pc:sldChg>
    </pc:docChg>
  </pc:docChgLst>
  <pc:docChgLst>
    <pc:chgData name="Eef Cornelissen" userId="S::eef.cornelissen@odisee.be::f49a2d98-57b0-4060-9ac0-1771d846ff4c" providerId="AD" clId="Web-{E65A37EA-7814-4078-9DE8-B5C70E53E4F8}"/>
    <pc:docChg chg="modSld">
      <pc:chgData name="Eef Cornelissen" userId="S::eef.cornelissen@odisee.be::f49a2d98-57b0-4060-9ac0-1771d846ff4c" providerId="AD" clId="Web-{E65A37EA-7814-4078-9DE8-B5C70E53E4F8}" dt="2020-06-08T21:56:48.186" v="1" actId="20577"/>
      <pc:docMkLst>
        <pc:docMk/>
      </pc:docMkLst>
      <pc:sldChg chg="modSp">
        <pc:chgData name="Eef Cornelissen" userId="S::eef.cornelissen@odisee.be::f49a2d98-57b0-4060-9ac0-1771d846ff4c" providerId="AD" clId="Web-{E65A37EA-7814-4078-9DE8-B5C70E53E4F8}" dt="2020-06-08T21:56:48.186" v="1" actId="20577"/>
        <pc:sldMkLst>
          <pc:docMk/>
          <pc:sldMk cId="1410545720" sldId="400"/>
        </pc:sldMkLst>
        <pc:spChg chg="mod">
          <ac:chgData name="Eef Cornelissen" userId="S::eef.cornelissen@odisee.be::f49a2d98-57b0-4060-9ac0-1771d846ff4c" providerId="AD" clId="Web-{E65A37EA-7814-4078-9DE8-B5C70E53E4F8}" dt="2020-06-08T21:56:48.186" v="1" actId="20577"/>
          <ac:spMkLst>
            <pc:docMk/>
            <pc:sldMk cId="1410545720" sldId="400"/>
            <ac:spMk id="3" creationId="{00000000-0000-0000-0000-000000000000}"/>
          </ac:spMkLst>
        </pc:spChg>
      </pc:sldChg>
    </pc:docChg>
  </pc:docChgLst>
  <pc:docChgLst>
    <pc:chgData name="Eef Cornelissen" userId="S::eef.cornelissen@odisee.be::f49a2d98-57b0-4060-9ac0-1771d846ff4c" providerId="AD" clId="Web-{E9D2AD9A-07C2-4626-BFEC-1D0452552E1D}"/>
    <pc:docChg chg="modSld">
      <pc:chgData name="Eef Cornelissen" userId="S::eef.cornelissen@odisee.be::f49a2d98-57b0-4060-9ac0-1771d846ff4c" providerId="AD" clId="Web-{E9D2AD9A-07C2-4626-BFEC-1D0452552E1D}" dt="2020-06-09T12:21:13.041" v="78" actId="20577"/>
      <pc:docMkLst>
        <pc:docMk/>
      </pc:docMkLst>
      <pc:sldChg chg="modSp">
        <pc:chgData name="Eef Cornelissen" userId="S::eef.cornelissen@odisee.be::f49a2d98-57b0-4060-9ac0-1771d846ff4c" providerId="AD" clId="Web-{E9D2AD9A-07C2-4626-BFEC-1D0452552E1D}" dt="2020-06-09T12:20:56.760" v="45" actId="20577"/>
        <pc:sldMkLst>
          <pc:docMk/>
          <pc:sldMk cId="633921020" sldId="383"/>
        </pc:sldMkLst>
        <pc:spChg chg="mod">
          <ac:chgData name="Eef Cornelissen" userId="S::eef.cornelissen@odisee.be::f49a2d98-57b0-4060-9ac0-1771d846ff4c" providerId="AD" clId="Web-{E9D2AD9A-07C2-4626-BFEC-1D0452552E1D}" dt="2020-06-09T12:20:56.760" v="45" actId="20577"/>
          <ac:spMkLst>
            <pc:docMk/>
            <pc:sldMk cId="633921020" sldId="383"/>
            <ac:spMk id="3" creationId="{00000000-0000-0000-0000-000000000000}"/>
          </ac:spMkLst>
        </pc:spChg>
      </pc:sldChg>
      <pc:sldChg chg="modSp">
        <pc:chgData name="Eef Cornelissen" userId="S::eef.cornelissen@odisee.be::f49a2d98-57b0-4060-9ac0-1771d846ff4c" providerId="AD" clId="Web-{E9D2AD9A-07C2-4626-BFEC-1D0452552E1D}" dt="2020-06-09T12:21:13.041" v="77" actId="20577"/>
        <pc:sldMkLst>
          <pc:docMk/>
          <pc:sldMk cId="159081806" sldId="387"/>
        </pc:sldMkLst>
        <pc:spChg chg="mod">
          <ac:chgData name="Eef Cornelissen" userId="S::eef.cornelissen@odisee.be::f49a2d98-57b0-4060-9ac0-1771d846ff4c" providerId="AD" clId="Web-{E9D2AD9A-07C2-4626-BFEC-1D0452552E1D}" dt="2020-06-09T12:21:13.041" v="77" actId="20577"/>
          <ac:spMkLst>
            <pc:docMk/>
            <pc:sldMk cId="159081806" sldId="387"/>
            <ac:spMk id="3" creationId="{00000000-0000-0000-0000-000000000000}"/>
          </ac:spMkLst>
        </pc:spChg>
      </pc:sldChg>
    </pc:docChg>
  </pc:docChgLst>
  <pc:docChgLst>
    <pc:chgData name="Eef Cornelissen" userId="S::eef.cornelissen@odisee.be::f49a2d98-57b0-4060-9ac0-1771d846ff4c" providerId="AD" clId="Web-{36675830-9718-406F-9E4B-947D123AEE89}"/>
    <pc:docChg chg="addSld delSld modSld">
      <pc:chgData name="Eef Cornelissen" userId="S::eef.cornelissen@odisee.be::f49a2d98-57b0-4060-9ac0-1771d846ff4c" providerId="AD" clId="Web-{36675830-9718-406F-9E4B-947D123AEE89}" dt="2020-06-08T20:31:41.848" v="222"/>
      <pc:docMkLst>
        <pc:docMk/>
      </pc:docMkLst>
      <pc:sldChg chg="addSp modSp mod setBg setClrOvrMap">
        <pc:chgData name="Eef Cornelissen" userId="S::eef.cornelissen@odisee.be::f49a2d98-57b0-4060-9ac0-1771d846ff4c" providerId="AD" clId="Web-{36675830-9718-406F-9E4B-947D123AEE89}" dt="2020-06-08T20:31:41.848" v="222"/>
        <pc:sldMkLst>
          <pc:docMk/>
          <pc:sldMk cId="887241396" sldId="344"/>
        </pc:sldMkLst>
        <pc:spChg chg="mod">
          <ac:chgData name="Eef Cornelissen" userId="S::eef.cornelissen@odisee.be::f49a2d98-57b0-4060-9ac0-1771d846ff4c" providerId="AD" clId="Web-{36675830-9718-406F-9E4B-947D123AEE89}" dt="2020-06-08T20:31:41.848" v="222"/>
          <ac:spMkLst>
            <pc:docMk/>
            <pc:sldMk cId="887241396" sldId="344"/>
            <ac:spMk id="2" creationId="{00000000-0000-0000-0000-000000000000}"/>
          </ac:spMkLst>
        </pc:spChg>
        <pc:spChg chg="mod">
          <ac:chgData name="Eef Cornelissen" userId="S::eef.cornelissen@odisee.be::f49a2d98-57b0-4060-9ac0-1771d846ff4c" providerId="AD" clId="Web-{36675830-9718-406F-9E4B-947D123AEE89}" dt="2020-06-08T20:31:41.848" v="222"/>
          <ac:spMkLst>
            <pc:docMk/>
            <pc:sldMk cId="887241396" sldId="344"/>
            <ac:spMk id="3" creationId="{00000000-0000-0000-0000-000000000000}"/>
          </ac:spMkLst>
        </pc:spChg>
        <pc:spChg chg="add">
          <ac:chgData name="Eef Cornelissen" userId="S::eef.cornelissen@odisee.be::f49a2d98-57b0-4060-9ac0-1771d846ff4c" providerId="AD" clId="Web-{36675830-9718-406F-9E4B-947D123AEE89}" dt="2020-06-08T20:31:41.848" v="222"/>
          <ac:spMkLst>
            <pc:docMk/>
            <pc:sldMk cId="887241396" sldId="344"/>
            <ac:spMk id="22" creationId="{EBB6D9F6-3E47-45AD-8461-718A3C87E3E8}"/>
          </ac:spMkLst>
        </pc:spChg>
        <pc:spChg chg="add">
          <ac:chgData name="Eef Cornelissen" userId="S::eef.cornelissen@odisee.be::f49a2d98-57b0-4060-9ac0-1771d846ff4c" providerId="AD" clId="Web-{36675830-9718-406F-9E4B-947D123AEE89}" dt="2020-06-08T20:31:41.848" v="222"/>
          <ac:spMkLst>
            <pc:docMk/>
            <pc:sldMk cId="887241396" sldId="344"/>
            <ac:spMk id="24" creationId="{A3B16A00-A549-4B07-B8C2-4B3A966D9E26}"/>
          </ac:spMkLst>
        </pc:spChg>
        <pc:spChg chg="add">
          <ac:chgData name="Eef Cornelissen" userId="S::eef.cornelissen@odisee.be::f49a2d98-57b0-4060-9ac0-1771d846ff4c" providerId="AD" clId="Web-{36675830-9718-406F-9E4B-947D123AEE89}" dt="2020-06-08T20:31:41.848" v="222"/>
          <ac:spMkLst>
            <pc:docMk/>
            <pc:sldMk cId="887241396" sldId="344"/>
            <ac:spMk id="26" creationId="{33B86BAE-87B4-4192-ABB2-627FFC965AC7}"/>
          </ac:spMkLst>
        </pc:spChg>
        <pc:spChg chg="add">
          <ac:chgData name="Eef Cornelissen" userId="S::eef.cornelissen@odisee.be::f49a2d98-57b0-4060-9ac0-1771d846ff4c" providerId="AD" clId="Web-{36675830-9718-406F-9E4B-947D123AEE89}" dt="2020-06-08T20:31:41.848" v="222"/>
          <ac:spMkLst>
            <pc:docMk/>
            <pc:sldMk cId="887241396" sldId="344"/>
            <ac:spMk id="28" creationId="{22BB4F03-4463-45CC-89A7-8E03412EDDBF}"/>
          </ac:spMkLst>
        </pc:spChg>
        <pc:spChg chg="add">
          <ac:chgData name="Eef Cornelissen" userId="S::eef.cornelissen@odisee.be::f49a2d98-57b0-4060-9ac0-1771d846ff4c" providerId="AD" clId="Web-{36675830-9718-406F-9E4B-947D123AEE89}" dt="2020-06-08T20:31:41.848" v="222"/>
          <ac:spMkLst>
            <pc:docMk/>
            <pc:sldMk cId="887241396" sldId="344"/>
            <ac:spMk id="30" creationId="{80E1AEAE-1F52-4C29-925C-27738417E9F5}"/>
          </ac:spMkLst>
        </pc:spChg>
        <pc:picChg chg="mod">
          <ac:chgData name="Eef Cornelissen" userId="S::eef.cornelissen@odisee.be::f49a2d98-57b0-4060-9ac0-1771d846ff4c" providerId="AD" clId="Web-{36675830-9718-406F-9E4B-947D123AEE89}" dt="2020-06-08T20:31:41.848" v="222"/>
          <ac:picMkLst>
            <pc:docMk/>
            <pc:sldMk cId="887241396" sldId="344"/>
            <ac:picMk id="4" creationId="{00000000-0000-0000-0000-000000000000}"/>
          </ac:picMkLst>
        </pc:picChg>
        <pc:picChg chg="mod">
          <ac:chgData name="Eef Cornelissen" userId="S::eef.cornelissen@odisee.be::f49a2d98-57b0-4060-9ac0-1771d846ff4c" providerId="AD" clId="Web-{36675830-9718-406F-9E4B-947D123AEE89}" dt="2020-06-08T20:31:41.848" v="222"/>
          <ac:picMkLst>
            <pc:docMk/>
            <pc:sldMk cId="887241396" sldId="344"/>
            <ac:picMk id="13" creationId="{00000000-0000-0000-0000-000000000000}"/>
          </ac:picMkLst>
        </pc:picChg>
        <pc:picChg chg="mod ord">
          <ac:chgData name="Eef Cornelissen" userId="S::eef.cornelissen@odisee.be::f49a2d98-57b0-4060-9ac0-1771d846ff4c" providerId="AD" clId="Web-{36675830-9718-406F-9E4B-947D123AEE89}" dt="2020-06-08T20:31:41.848" v="222"/>
          <ac:picMkLst>
            <pc:docMk/>
            <pc:sldMk cId="887241396" sldId="344"/>
            <ac:picMk id="15" creationId="{00000000-0000-0000-0000-000000000000}"/>
          </ac:picMkLst>
        </pc:picChg>
        <pc:picChg chg="mod">
          <ac:chgData name="Eef Cornelissen" userId="S::eef.cornelissen@odisee.be::f49a2d98-57b0-4060-9ac0-1771d846ff4c" providerId="AD" clId="Web-{36675830-9718-406F-9E4B-947D123AEE89}" dt="2020-06-08T20:31:41.848" v="222"/>
          <ac:picMkLst>
            <pc:docMk/>
            <pc:sldMk cId="887241396" sldId="344"/>
            <ac:picMk id="17" creationId="{00000000-0000-0000-0000-000000000000}"/>
          </ac:picMkLst>
        </pc:picChg>
      </pc:sldChg>
      <pc:sldChg chg="delSp modSp del">
        <pc:chgData name="Eef Cornelissen" userId="S::eef.cornelissen@odisee.be::f49a2d98-57b0-4060-9ac0-1771d846ff4c" providerId="AD" clId="Web-{36675830-9718-406F-9E4B-947D123AEE89}" dt="2020-06-08T20:27:31.642" v="198"/>
        <pc:sldMkLst>
          <pc:docMk/>
          <pc:sldMk cId="1583572809" sldId="406"/>
        </pc:sldMkLst>
        <pc:spChg chg="mod">
          <ac:chgData name="Eef Cornelissen" userId="S::eef.cornelissen@odisee.be::f49a2d98-57b0-4060-9ac0-1771d846ff4c" providerId="AD" clId="Web-{36675830-9718-406F-9E4B-947D123AEE89}" dt="2020-06-08T20:23:07.515" v="104" actId="20577"/>
          <ac:spMkLst>
            <pc:docMk/>
            <pc:sldMk cId="1583572809" sldId="406"/>
            <ac:spMk id="2" creationId="{00000000-0000-0000-0000-000000000000}"/>
          </ac:spMkLst>
        </pc:spChg>
        <pc:graphicFrameChg chg="mod modGraphic">
          <ac:chgData name="Eef Cornelissen" userId="S::eef.cornelissen@odisee.be::f49a2d98-57b0-4060-9ac0-1771d846ff4c" providerId="AD" clId="Web-{36675830-9718-406F-9E4B-947D123AEE89}" dt="2020-06-08T20:23:22.062" v="107"/>
          <ac:graphicFrameMkLst>
            <pc:docMk/>
            <pc:sldMk cId="1583572809" sldId="406"/>
            <ac:graphicFrameMk id="4" creationId="{00000000-0000-0000-0000-000000000000}"/>
          </ac:graphicFrameMkLst>
        </pc:graphicFrameChg>
        <pc:picChg chg="mod">
          <ac:chgData name="Eef Cornelissen" userId="S::eef.cornelissen@odisee.be::f49a2d98-57b0-4060-9ac0-1771d846ff4c" providerId="AD" clId="Web-{36675830-9718-406F-9E4B-947D123AEE89}" dt="2020-06-08T20:22:44.999" v="99" actId="1076"/>
          <ac:picMkLst>
            <pc:docMk/>
            <pc:sldMk cId="1583572809" sldId="406"/>
            <ac:picMk id="3" creationId="{D2E4CA23-1BA9-4077-9E3C-32BA214839AD}"/>
          </ac:picMkLst>
        </pc:picChg>
        <pc:picChg chg="mod">
          <ac:chgData name="Eef Cornelissen" userId="S::eef.cornelissen@odisee.be::f49a2d98-57b0-4060-9ac0-1771d846ff4c" providerId="AD" clId="Web-{36675830-9718-406F-9E4B-947D123AEE89}" dt="2020-06-08T20:21:19.545" v="92" actId="1076"/>
          <ac:picMkLst>
            <pc:docMk/>
            <pc:sldMk cId="1583572809" sldId="406"/>
            <ac:picMk id="5" creationId="{00000000-0000-0000-0000-000000000000}"/>
          </ac:picMkLst>
        </pc:picChg>
        <pc:picChg chg="del mod">
          <ac:chgData name="Eef Cornelissen" userId="S::eef.cornelissen@odisee.be::f49a2d98-57b0-4060-9ac0-1771d846ff4c" providerId="AD" clId="Web-{36675830-9718-406F-9E4B-947D123AEE89}" dt="2020-06-08T20:27:10.173" v="192"/>
          <ac:picMkLst>
            <pc:docMk/>
            <pc:sldMk cId="1583572809" sldId="406"/>
            <ac:picMk id="6" creationId="{00000000-0000-0000-0000-000000000000}"/>
          </ac:picMkLst>
        </pc:picChg>
      </pc:sldChg>
      <pc:sldChg chg="addSp delSp modSp new">
        <pc:chgData name="Eef Cornelissen" userId="S::eef.cornelissen@odisee.be::f49a2d98-57b0-4060-9ac0-1771d846ff4c" providerId="AD" clId="Web-{36675830-9718-406F-9E4B-947D123AEE89}" dt="2020-06-08T20:28:54.393" v="221" actId="1076"/>
        <pc:sldMkLst>
          <pc:docMk/>
          <pc:sldMk cId="3842872752" sldId="416"/>
        </pc:sldMkLst>
        <pc:spChg chg="del mod">
          <ac:chgData name="Eef Cornelissen" userId="S::eef.cornelissen@odisee.be::f49a2d98-57b0-4060-9ac0-1771d846ff4c" providerId="AD" clId="Web-{36675830-9718-406F-9E4B-947D123AEE89}" dt="2020-06-08T20:26:44.689" v="182"/>
          <ac:spMkLst>
            <pc:docMk/>
            <pc:sldMk cId="3842872752" sldId="416"/>
            <ac:spMk id="3" creationId="{7F7FDA44-E63E-44D2-9C5E-F13AF3B2B7ED}"/>
          </ac:spMkLst>
        </pc:spChg>
        <pc:spChg chg="mod">
          <ac:chgData name="Eef Cornelissen" userId="S::eef.cornelissen@odisee.be::f49a2d98-57b0-4060-9ac0-1771d846ff4c" providerId="AD" clId="Web-{36675830-9718-406F-9E4B-947D123AEE89}" dt="2020-06-08T20:27:41.752" v="201" actId="20577"/>
          <ac:spMkLst>
            <pc:docMk/>
            <pc:sldMk cId="3842872752" sldId="416"/>
            <ac:spMk id="4" creationId="{5D415654-D7F2-4E6E-8D02-D354704D85BB}"/>
          </ac:spMkLst>
        </pc:spChg>
        <pc:spChg chg="add mod">
          <ac:chgData name="Eef Cornelissen" userId="S::eef.cornelissen@odisee.be::f49a2d98-57b0-4060-9ac0-1771d846ff4c" providerId="AD" clId="Web-{36675830-9718-406F-9E4B-947D123AEE89}" dt="2020-06-08T20:26:49.861" v="184" actId="20577"/>
          <ac:spMkLst>
            <pc:docMk/>
            <pc:sldMk cId="3842872752" sldId="416"/>
            <ac:spMk id="7" creationId="{82BE3926-054A-4885-86D3-F9E6EF3573CB}"/>
          </ac:spMkLst>
        </pc:spChg>
        <pc:graphicFrameChg chg="add del mod ord modGraphic">
          <ac:chgData name="Eef Cornelissen" userId="S::eef.cornelissen@odisee.be::f49a2d98-57b0-4060-9ac0-1771d846ff4c" providerId="AD" clId="Web-{36675830-9718-406F-9E4B-947D123AEE89}" dt="2020-06-08T20:26:47.282" v="183"/>
          <ac:graphicFrameMkLst>
            <pc:docMk/>
            <pc:sldMk cId="3842872752" sldId="416"/>
            <ac:graphicFrameMk id="5" creationId="{BC51D3A2-2EF4-4851-9845-9A9C369EE35E}"/>
          </ac:graphicFrameMkLst>
        </pc:graphicFrameChg>
        <pc:picChg chg="add mod">
          <ac:chgData name="Eef Cornelissen" userId="S::eef.cornelissen@odisee.be::f49a2d98-57b0-4060-9ac0-1771d846ff4c" providerId="AD" clId="Web-{36675830-9718-406F-9E4B-947D123AEE89}" dt="2020-06-08T20:28:51.283" v="220" actId="14100"/>
          <ac:picMkLst>
            <pc:docMk/>
            <pc:sldMk cId="3842872752" sldId="416"/>
            <ac:picMk id="9" creationId="{FEB540FC-1C6A-431D-A5BB-B54AAEA26131}"/>
          </ac:picMkLst>
        </pc:picChg>
        <pc:picChg chg="add mod">
          <ac:chgData name="Eef Cornelissen" userId="S::eef.cornelissen@odisee.be::f49a2d98-57b0-4060-9ac0-1771d846ff4c" providerId="AD" clId="Web-{36675830-9718-406F-9E4B-947D123AEE89}" dt="2020-06-08T20:28:34.377" v="213" actId="14100"/>
          <ac:picMkLst>
            <pc:docMk/>
            <pc:sldMk cId="3842872752" sldId="416"/>
            <ac:picMk id="11" creationId="{7E849820-4FBA-41E3-A7A6-3C26CDD230B7}"/>
          </ac:picMkLst>
        </pc:picChg>
        <pc:picChg chg="add mod">
          <ac:chgData name="Eef Cornelissen" userId="S::eef.cornelissen@odisee.be::f49a2d98-57b0-4060-9ac0-1771d846ff4c" providerId="AD" clId="Web-{36675830-9718-406F-9E4B-947D123AEE89}" dt="2020-06-08T20:28:54.393" v="221" actId="1076"/>
          <ac:picMkLst>
            <pc:docMk/>
            <pc:sldMk cId="3842872752" sldId="416"/>
            <ac:picMk id="13" creationId="{90270B9B-BE76-4845-A24F-90B1398C9866}"/>
          </ac:picMkLst>
        </pc:picChg>
      </pc:sldChg>
    </pc:docChg>
  </pc:docChgLst>
  <pc:docChgLst>
    <pc:chgData name="Eef Cornelissen" userId="S::eef.cornelissen@odisee.be::f49a2d98-57b0-4060-9ac0-1771d846ff4c" providerId="AD" clId="Web-{EF863251-5B05-47BC-AEB0-0CD98995779D}"/>
    <pc:docChg chg="modSld">
      <pc:chgData name="Eef Cornelissen" userId="S::eef.cornelissen@odisee.be::f49a2d98-57b0-4060-9ac0-1771d846ff4c" providerId="AD" clId="Web-{EF863251-5B05-47BC-AEB0-0CD98995779D}" dt="2020-06-08T20:15:46.236" v="1" actId="1076"/>
      <pc:docMkLst>
        <pc:docMk/>
      </pc:docMkLst>
      <pc:sldChg chg="modSp">
        <pc:chgData name="Eef Cornelissen" userId="S::eef.cornelissen@odisee.be::f49a2d98-57b0-4060-9ac0-1771d846ff4c" providerId="AD" clId="Web-{EF863251-5B05-47BC-AEB0-0CD98995779D}" dt="2020-06-08T20:15:46.236" v="1" actId="1076"/>
        <pc:sldMkLst>
          <pc:docMk/>
          <pc:sldMk cId="1336961378" sldId="358"/>
        </pc:sldMkLst>
        <pc:spChg chg="mod">
          <ac:chgData name="Eef Cornelissen" userId="S::eef.cornelissen@odisee.be::f49a2d98-57b0-4060-9ac0-1771d846ff4c" providerId="AD" clId="Web-{EF863251-5B05-47BC-AEB0-0CD98995779D}" dt="2020-06-08T20:15:43.330" v="0" actId="14100"/>
          <ac:spMkLst>
            <pc:docMk/>
            <pc:sldMk cId="1336961378" sldId="358"/>
            <ac:spMk id="6" creationId="{3ACA6D28-3A80-4004-A557-C47F30702657}"/>
          </ac:spMkLst>
        </pc:spChg>
        <pc:picChg chg="mod">
          <ac:chgData name="Eef Cornelissen" userId="S::eef.cornelissen@odisee.be::f49a2d98-57b0-4060-9ac0-1771d846ff4c" providerId="AD" clId="Web-{EF863251-5B05-47BC-AEB0-0CD98995779D}" dt="2020-06-08T20:15:46.236" v="1" actId="1076"/>
          <ac:picMkLst>
            <pc:docMk/>
            <pc:sldMk cId="1336961378" sldId="358"/>
            <ac:picMk id="8" creationId="{F6DD9B47-6AEE-4E0B-BC98-74FFC30E730B}"/>
          </ac:picMkLst>
        </pc:picChg>
      </pc:sldChg>
    </pc:docChg>
  </pc:docChgLst>
  <pc:docChgLst>
    <pc:chgData name="Eef Cornelissen" userId="S::eef.cornelissen@odisee.be::f49a2d98-57b0-4060-9ac0-1771d846ff4c" providerId="AD" clId="Web-{DA7482E3-DF13-4C2E-B1C1-EE95D582A25C}"/>
    <pc:docChg chg="modSld">
      <pc:chgData name="Eef Cornelissen" userId="S::eef.cornelissen@odisee.be::f49a2d98-57b0-4060-9ac0-1771d846ff4c" providerId="AD" clId="Web-{DA7482E3-DF13-4C2E-B1C1-EE95D582A25C}" dt="2020-06-08T21:51:50.235" v="233" actId="14100"/>
      <pc:docMkLst>
        <pc:docMk/>
      </pc:docMkLst>
      <pc:sldChg chg="addSp delSp modSp mod setBg">
        <pc:chgData name="Eef Cornelissen" userId="S::eef.cornelissen@odisee.be::f49a2d98-57b0-4060-9ac0-1771d846ff4c" providerId="AD" clId="Web-{DA7482E3-DF13-4C2E-B1C1-EE95D582A25C}" dt="2020-06-08T21:48:29.314" v="185" actId="20577"/>
        <pc:sldMkLst>
          <pc:docMk/>
          <pc:sldMk cId="3537123341" sldId="319"/>
        </pc:sldMkLst>
        <pc:spChg chg="mod ord">
          <ac:chgData name="Eef Cornelissen" userId="S::eef.cornelissen@odisee.be::f49a2d98-57b0-4060-9ac0-1771d846ff4c" providerId="AD" clId="Web-{DA7482E3-DF13-4C2E-B1C1-EE95D582A25C}" dt="2020-06-08T21:48:29.314" v="185" actId="20577"/>
          <ac:spMkLst>
            <pc:docMk/>
            <pc:sldMk cId="3537123341" sldId="319"/>
            <ac:spMk id="3" creationId="{00000000-0000-0000-0000-000000000000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48:20.579" v="178"/>
          <ac:spMkLst>
            <pc:docMk/>
            <pc:sldMk cId="3537123341" sldId="319"/>
            <ac:spMk id="10" creationId="{B34F5AD2-EDBD-4BBD-A55C-EAFFD0C7097A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48:20.579" v="178"/>
          <ac:spMkLst>
            <pc:docMk/>
            <pc:sldMk cId="3537123341" sldId="319"/>
            <ac:spMk id="12" creationId="{C3896A03-3945-419A-B66B-4EE266EDD152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48:20.579" v="178"/>
          <ac:spMkLst>
            <pc:docMk/>
            <pc:sldMk cId="3537123341" sldId="319"/>
            <ac:spMk id="14" creationId="{450D3AD2-FA80-415F-A9CE-54D884561CD7}"/>
          </ac:spMkLst>
        </pc:spChg>
        <pc:spChg chg="add">
          <ac:chgData name="Eef Cornelissen" userId="S::eef.cornelissen@odisee.be::f49a2d98-57b0-4060-9ac0-1771d846ff4c" providerId="AD" clId="Web-{DA7482E3-DF13-4C2E-B1C1-EE95D582A25C}" dt="2020-06-08T21:48:20.579" v="178"/>
          <ac:spMkLst>
            <pc:docMk/>
            <pc:sldMk cId="3537123341" sldId="319"/>
            <ac:spMk id="19" creationId="{C3896A03-3945-419A-B66B-4EE266EDD152}"/>
          </ac:spMkLst>
        </pc:spChg>
        <pc:spChg chg="add">
          <ac:chgData name="Eef Cornelissen" userId="S::eef.cornelissen@odisee.be::f49a2d98-57b0-4060-9ac0-1771d846ff4c" providerId="AD" clId="Web-{DA7482E3-DF13-4C2E-B1C1-EE95D582A25C}" dt="2020-06-08T21:48:20.579" v="178"/>
          <ac:spMkLst>
            <pc:docMk/>
            <pc:sldMk cId="3537123341" sldId="319"/>
            <ac:spMk id="21" creationId="{B34F5AD2-EDBD-4BBD-A55C-EAFFD0C7097A}"/>
          </ac:spMkLst>
        </pc:spChg>
        <pc:spChg chg="add">
          <ac:chgData name="Eef Cornelissen" userId="S::eef.cornelissen@odisee.be::f49a2d98-57b0-4060-9ac0-1771d846ff4c" providerId="AD" clId="Web-{DA7482E3-DF13-4C2E-B1C1-EE95D582A25C}" dt="2020-06-08T21:48:20.579" v="178"/>
          <ac:spMkLst>
            <pc:docMk/>
            <pc:sldMk cId="3537123341" sldId="319"/>
            <ac:spMk id="23" creationId="{450D3AD2-FA80-415F-A9CE-54D884561CD7}"/>
          </ac:spMkLst>
        </pc:spChg>
        <pc:picChg chg="mod">
          <ac:chgData name="Eef Cornelissen" userId="S::eef.cornelissen@odisee.be::f49a2d98-57b0-4060-9ac0-1771d846ff4c" providerId="AD" clId="Web-{DA7482E3-DF13-4C2E-B1C1-EE95D582A25C}" dt="2020-06-08T21:48:20.579" v="178"/>
          <ac:picMkLst>
            <pc:docMk/>
            <pc:sldMk cId="3537123341" sldId="319"/>
            <ac:picMk id="5" creationId="{00000000-0000-0000-0000-000000000000}"/>
          </ac:picMkLst>
        </pc:picChg>
      </pc:sldChg>
      <pc:sldChg chg="addSp delSp modSp mod setBg setClrOvrMap">
        <pc:chgData name="Eef Cornelissen" userId="S::eef.cornelissen@odisee.be::f49a2d98-57b0-4060-9ac0-1771d846ff4c" providerId="AD" clId="Web-{DA7482E3-DF13-4C2E-B1C1-EE95D582A25C}" dt="2020-06-08T21:51:50.235" v="233" actId="14100"/>
        <pc:sldMkLst>
          <pc:docMk/>
          <pc:sldMk cId="375000356" sldId="332"/>
        </pc:sldMkLst>
        <pc:spChg chg="mod">
          <ac:chgData name="Eef Cornelissen" userId="S::eef.cornelissen@odisee.be::f49a2d98-57b0-4060-9ac0-1771d846ff4c" providerId="AD" clId="Web-{DA7482E3-DF13-4C2E-B1C1-EE95D582A25C}" dt="2020-06-08T21:51:50.235" v="233" actId="14100"/>
          <ac:spMkLst>
            <pc:docMk/>
            <pc:sldMk cId="375000356" sldId="332"/>
            <ac:spMk id="2" creationId="{00000000-0000-0000-0000-000000000000}"/>
          </ac:spMkLst>
        </pc:spChg>
        <pc:spChg chg="mod">
          <ac:chgData name="Eef Cornelissen" userId="S::eef.cornelissen@odisee.be::f49a2d98-57b0-4060-9ac0-1771d846ff4c" providerId="AD" clId="Web-{DA7482E3-DF13-4C2E-B1C1-EE95D582A25C}" dt="2020-06-08T21:51:31.157" v="226" actId="14100"/>
          <ac:spMkLst>
            <pc:docMk/>
            <pc:sldMk cId="375000356" sldId="332"/>
            <ac:spMk id="3" creationId="{00000000-0000-0000-0000-000000000000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50:23.485" v="212"/>
          <ac:spMkLst>
            <pc:docMk/>
            <pc:sldMk cId="375000356" sldId="332"/>
            <ac:spMk id="9" creationId="{71B2258F-86CA-4D4D-8270-BC05FCDEBFB3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50:15.204" v="209"/>
          <ac:spMkLst>
            <pc:docMk/>
            <pc:sldMk cId="375000356" sldId="332"/>
            <ac:spMk id="11" creationId="{7CA0DAA6-33B8-4A25-810D-2F4D816FB40E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50:23.470" v="211"/>
          <ac:spMkLst>
            <pc:docMk/>
            <pc:sldMk cId="375000356" sldId="332"/>
            <ac:spMk id="12" creationId="{C3896A03-3945-419A-B66B-4EE266EDD152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50:23.470" v="211"/>
          <ac:spMkLst>
            <pc:docMk/>
            <pc:sldMk cId="375000356" sldId="332"/>
            <ac:spMk id="13" creationId="{6832F003-FCA6-4CFB-A2EA-308F3AA257D1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50:05.860" v="207"/>
          <ac:spMkLst>
            <pc:docMk/>
            <pc:sldMk cId="375000356" sldId="332"/>
            <ac:spMk id="14" creationId="{B34F5AD2-EDBD-4BBD-A55C-EAFFD0C7097A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50:23.470" v="211"/>
          <ac:spMkLst>
            <pc:docMk/>
            <pc:sldMk cId="375000356" sldId="332"/>
            <ac:spMk id="15" creationId="{B34F5AD2-EDBD-4BBD-A55C-EAFFD0C7097A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50:05.860" v="207"/>
          <ac:spMkLst>
            <pc:docMk/>
            <pc:sldMk cId="375000356" sldId="332"/>
            <ac:spMk id="16" creationId="{C3896A03-3945-419A-B66B-4EE266EDD152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51:03.329" v="218"/>
          <ac:spMkLst>
            <pc:docMk/>
            <pc:sldMk cId="375000356" sldId="332"/>
            <ac:spMk id="17" creationId="{7CA0DAA6-33B8-4A25-810D-2F4D816FB40E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50:05.860" v="207"/>
          <ac:spMkLst>
            <pc:docMk/>
            <pc:sldMk cId="375000356" sldId="332"/>
            <ac:spMk id="18" creationId="{6832F003-FCA6-4CFB-A2EA-308F3AA257D1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51:03.313" v="217"/>
          <ac:spMkLst>
            <pc:docMk/>
            <pc:sldMk cId="375000356" sldId="332"/>
            <ac:spMk id="19" creationId="{C3896A03-3945-419A-B66B-4EE266EDD152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51:17.470" v="223"/>
          <ac:spMkLst>
            <pc:docMk/>
            <pc:sldMk cId="375000356" sldId="332"/>
            <ac:spMk id="20" creationId="{C3896A03-3945-419A-B66B-4EE266EDD152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51:17.470" v="223"/>
          <ac:spMkLst>
            <pc:docMk/>
            <pc:sldMk cId="375000356" sldId="332"/>
            <ac:spMk id="21" creationId="{6832F003-FCA6-4CFB-A2EA-308F3AA257D1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50:59.282" v="215"/>
          <ac:spMkLst>
            <pc:docMk/>
            <pc:sldMk cId="375000356" sldId="332"/>
            <ac:spMk id="22" creationId="{7CA0DAA6-33B8-4A25-810D-2F4D816FB40E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51:17.470" v="223"/>
          <ac:spMkLst>
            <pc:docMk/>
            <pc:sldMk cId="375000356" sldId="332"/>
            <ac:spMk id="23" creationId="{B34F5AD2-EDBD-4BBD-A55C-EAFFD0C7097A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51:03.313" v="217"/>
          <ac:spMkLst>
            <pc:docMk/>
            <pc:sldMk cId="375000356" sldId="332"/>
            <ac:spMk id="24" creationId="{6832F003-FCA6-4CFB-A2EA-308F3AA257D1}"/>
          </ac:spMkLst>
        </pc:spChg>
        <pc:spChg chg="add">
          <ac:chgData name="Eef Cornelissen" userId="S::eef.cornelissen@odisee.be::f49a2d98-57b0-4060-9ac0-1771d846ff4c" providerId="AD" clId="Web-{DA7482E3-DF13-4C2E-B1C1-EE95D582A25C}" dt="2020-06-08T21:51:17.470" v="223"/>
          <ac:spMkLst>
            <pc:docMk/>
            <pc:sldMk cId="375000356" sldId="332"/>
            <ac:spMk id="25" creationId="{7CA0DAA6-33B8-4A25-810D-2F4D816FB40E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51:03.313" v="217"/>
          <ac:spMkLst>
            <pc:docMk/>
            <pc:sldMk cId="375000356" sldId="332"/>
            <ac:spMk id="26" creationId="{B34F5AD2-EDBD-4BBD-A55C-EAFFD0C7097A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51:17.454" v="222"/>
          <ac:spMkLst>
            <pc:docMk/>
            <pc:sldMk cId="375000356" sldId="332"/>
            <ac:spMk id="28" creationId="{C3896A03-3945-419A-B66B-4EE266EDD152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51:17.454" v="222"/>
          <ac:spMkLst>
            <pc:docMk/>
            <pc:sldMk cId="375000356" sldId="332"/>
            <ac:spMk id="30" creationId="{6832F003-FCA6-4CFB-A2EA-308F3AA257D1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51:17.454" v="222"/>
          <ac:spMkLst>
            <pc:docMk/>
            <pc:sldMk cId="375000356" sldId="332"/>
            <ac:spMk id="32" creationId="{B34F5AD2-EDBD-4BBD-A55C-EAFFD0C7097A}"/>
          </ac:spMkLst>
        </pc:spChg>
        <pc:picChg chg="mod ord">
          <ac:chgData name="Eef Cornelissen" userId="S::eef.cornelissen@odisee.be::f49a2d98-57b0-4060-9ac0-1771d846ff4c" providerId="AD" clId="Web-{DA7482E3-DF13-4C2E-B1C1-EE95D582A25C}" dt="2020-06-08T21:51:39.532" v="229" actId="14100"/>
          <ac:picMkLst>
            <pc:docMk/>
            <pc:sldMk cId="375000356" sldId="332"/>
            <ac:picMk id="4" creationId="{F52DE67C-3A36-47C2-9D17-7B1E61B70FE3}"/>
          </ac:picMkLst>
        </pc:picChg>
      </pc:sldChg>
      <pc:sldChg chg="modSp">
        <pc:chgData name="Eef Cornelissen" userId="S::eef.cornelissen@odisee.be::f49a2d98-57b0-4060-9ac0-1771d846ff4c" providerId="AD" clId="Web-{DA7482E3-DF13-4C2E-B1C1-EE95D582A25C}" dt="2020-06-08T21:44:41.283" v="131" actId="14100"/>
        <pc:sldMkLst>
          <pc:docMk/>
          <pc:sldMk cId="1918756358" sldId="341"/>
        </pc:sldMkLst>
        <pc:spChg chg="mod">
          <ac:chgData name="Eef Cornelissen" userId="S::eef.cornelissen@odisee.be::f49a2d98-57b0-4060-9ac0-1771d846ff4c" providerId="AD" clId="Web-{DA7482E3-DF13-4C2E-B1C1-EE95D582A25C}" dt="2020-06-08T21:44:41.283" v="131" actId="14100"/>
          <ac:spMkLst>
            <pc:docMk/>
            <pc:sldMk cId="1918756358" sldId="341"/>
            <ac:spMk id="3" creationId="{00000000-0000-0000-0000-000000000000}"/>
          </ac:spMkLst>
        </pc:spChg>
      </pc:sldChg>
      <pc:sldChg chg="addSp delSp modSp mod setBg setClrOvrMap">
        <pc:chgData name="Eef Cornelissen" userId="S::eef.cornelissen@odisee.be::f49a2d98-57b0-4060-9ac0-1771d846ff4c" providerId="AD" clId="Web-{DA7482E3-DF13-4C2E-B1C1-EE95D582A25C}" dt="2020-06-08T21:42:00.174" v="69" actId="20577"/>
        <pc:sldMkLst>
          <pc:docMk/>
          <pc:sldMk cId="1149828250" sldId="349"/>
        </pc:sldMkLst>
        <pc:spChg chg="mod">
          <ac:chgData name="Eef Cornelissen" userId="S::eef.cornelissen@odisee.be::f49a2d98-57b0-4060-9ac0-1771d846ff4c" providerId="AD" clId="Web-{DA7482E3-DF13-4C2E-B1C1-EE95D582A25C}" dt="2020-06-08T21:40:31.644" v="36"/>
          <ac:spMkLst>
            <pc:docMk/>
            <pc:sldMk cId="1149828250" sldId="349"/>
            <ac:spMk id="2" creationId="{00000000-0000-0000-0000-000000000000}"/>
          </ac:spMkLst>
        </pc:spChg>
        <pc:spChg chg="mod">
          <ac:chgData name="Eef Cornelissen" userId="S::eef.cornelissen@odisee.be::f49a2d98-57b0-4060-9ac0-1771d846ff4c" providerId="AD" clId="Web-{DA7482E3-DF13-4C2E-B1C1-EE95D582A25C}" dt="2020-06-08T21:42:00.174" v="69" actId="20577"/>
          <ac:spMkLst>
            <pc:docMk/>
            <pc:sldMk cId="1149828250" sldId="349"/>
            <ac:spMk id="3" creationId="{00000000-0000-0000-0000-000000000000}"/>
          </ac:spMkLst>
        </pc:spChg>
        <pc:spChg chg="del">
          <ac:chgData name="Eef Cornelissen" userId="S::eef.cornelissen@odisee.be::f49a2d98-57b0-4060-9ac0-1771d846ff4c" providerId="AD" clId="Web-{DA7482E3-DF13-4C2E-B1C1-EE95D582A25C}" dt="2020-06-08T21:39:43.394" v="22"/>
          <ac:spMkLst>
            <pc:docMk/>
            <pc:sldMk cId="1149828250" sldId="349"/>
            <ac:spMk id="9" creationId="{E862BE82-D00D-42C1-BF16-93AA37870C32}"/>
          </ac:spMkLst>
        </pc:spChg>
        <pc:spChg chg="del">
          <ac:chgData name="Eef Cornelissen" userId="S::eef.cornelissen@odisee.be::f49a2d98-57b0-4060-9ac0-1771d846ff4c" providerId="AD" clId="Web-{DA7482E3-DF13-4C2E-B1C1-EE95D582A25C}" dt="2020-06-08T21:39:43.394" v="22"/>
          <ac:spMkLst>
            <pc:docMk/>
            <pc:sldMk cId="1149828250" sldId="349"/>
            <ac:spMk id="11" creationId="{F6D92C2D-1D3D-4974-918C-06579FB354A9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39:56.628" v="24"/>
          <ac:spMkLst>
            <pc:docMk/>
            <pc:sldMk cId="1149828250" sldId="349"/>
            <ac:spMk id="16" creationId="{F5493CFF-E43B-4B10-ACE1-C8A1246629EA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40:31.644" v="36"/>
          <ac:spMkLst>
            <pc:docMk/>
            <pc:sldMk cId="1149828250" sldId="349"/>
            <ac:spMk id="21" creationId="{F2B38F72-8FC4-4001-8C67-FA6B86DEC767}"/>
          </ac:spMkLst>
        </pc:spChg>
        <pc:spChg chg="add">
          <ac:chgData name="Eef Cornelissen" userId="S::eef.cornelissen@odisee.be::f49a2d98-57b0-4060-9ac0-1771d846ff4c" providerId="AD" clId="Web-{DA7482E3-DF13-4C2E-B1C1-EE95D582A25C}" dt="2020-06-08T21:40:31.644" v="36"/>
          <ac:spMkLst>
            <pc:docMk/>
            <pc:sldMk cId="1149828250" sldId="349"/>
            <ac:spMk id="26" creationId="{C3896A03-3945-419A-B66B-4EE266EDD152}"/>
          </ac:spMkLst>
        </pc:spChg>
        <pc:spChg chg="add">
          <ac:chgData name="Eef Cornelissen" userId="S::eef.cornelissen@odisee.be::f49a2d98-57b0-4060-9ac0-1771d846ff4c" providerId="AD" clId="Web-{DA7482E3-DF13-4C2E-B1C1-EE95D582A25C}" dt="2020-06-08T21:40:31.644" v="36"/>
          <ac:spMkLst>
            <pc:docMk/>
            <pc:sldMk cId="1149828250" sldId="349"/>
            <ac:spMk id="28" creationId="{B34F5AD2-EDBD-4BBD-A55C-EAFFD0C7097A}"/>
          </ac:spMkLst>
        </pc:spChg>
        <pc:spChg chg="add">
          <ac:chgData name="Eef Cornelissen" userId="S::eef.cornelissen@odisee.be::f49a2d98-57b0-4060-9ac0-1771d846ff4c" providerId="AD" clId="Web-{DA7482E3-DF13-4C2E-B1C1-EE95D582A25C}" dt="2020-06-08T21:40:31.644" v="36"/>
          <ac:spMkLst>
            <pc:docMk/>
            <pc:sldMk cId="1149828250" sldId="349"/>
            <ac:spMk id="30" creationId="{450D3AD2-FA80-415F-A9CE-54D884561CD7}"/>
          </ac:spMkLst>
        </pc:spChg>
        <pc:picChg chg="mod ord">
          <ac:chgData name="Eef Cornelissen" userId="S::eef.cornelissen@odisee.be::f49a2d98-57b0-4060-9ac0-1771d846ff4c" providerId="AD" clId="Web-{DA7482E3-DF13-4C2E-B1C1-EE95D582A25C}" dt="2020-06-08T21:40:55.753" v="44" actId="14100"/>
          <ac:picMkLst>
            <pc:docMk/>
            <pc:sldMk cId="1149828250" sldId="349"/>
            <ac:picMk id="4" creationId="{00000000-0000-0000-0000-000000000000}"/>
          </ac:picMkLst>
        </pc:picChg>
      </pc:sldChg>
      <pc:sldChg chg="addSp delSp modSp mod setBg setClrOvrMap">
        <pc:chgData name="Eef Cornelissen" userId="S::eef.cornelissen@odisee.be::f49a2d98-57b0-4060-9ac0-1771d846ff4c" providerId="AD" clId="Web-{DA7482E3-DF13-4C2E-B1C1-EE95D582A25C}" dt="2020-06-08T21:38:30.253" v="21" actId="1076"/>
        <pc:sldMkLst>
          <pc:docMk/>
          <pc:sldMk cId="1438164877" sldId="352"/>
        </pc:sldMkLst>
        <pc:spChg chg="mod">
          <ac:chgData name="Eef Cornelissen" userId="S::eef.cornelissen@odisee.be::f49a2d98-57b0-4060-9ac0-1771d846ff4c" providerId="AD" clId="Web-{DA7482E3-DF13-4C2E-B1C1-EE95D582A25C}" dt="2020-06-08T21:38:25.190" v="20" actId="20577"/>
          <ac:spMkLst>
            <pc:docMk/>
            <pc:sldMk cId="1438164877" sldId="352"/>
            <ac:spMk id="3" creationId="{00000000-0000-0000-0000-000000000000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38:06.847" v="11"/>
          <ac:spMkLst>
            <pc:docMk/>
            <pc:sldMk cId="1438164877" sldId="352"/>
            <ac:spMk id="9" creationId="{3BA513B0-82FF-4F41-8178-885375D1CFB5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37:58.253" v="8"/>
          <ac:spMkLst>
            <pc:docMk/>
            <pc:sldMk cId="1438164877" sldId="352"/>
            <ac:spMk id="17" creationId="{28FF88A3-8EBC-4142-8CC2-EBE257ED6C90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38:06.847" v="10"/>
          <ac:spMkLst>
            <pc:docMk/>
            <pc:sldMk cId="1438164877" sldId="352"/>
            <ac:spMk id="19" creationId="{CF62D2A7-8207-488C-9F46-316BA81A16C8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37:55.487" v="6"/>
          <ac:spMkLst>
            <pc:docMk/>
            <pc:sldMk cId="1438164877" sldId="352"/>
            <ac:spMk id="20" creationId="{C3896A03-3945-419A-B66B-4EE266EDD152}"/>
          </ac:spMkLst>
        </pc:spChg>
        <pc:spChg chg="add">
          <ac:chgData name="Eef Cornelissen" userId="S::eef.cornelissen@odisee.be::f49a2d98-57b0-4060-9ac0-1771d846ff4c" providerId="AD" clId="Web-{DA7482E3-DF13-4C2E-B1C1-EE95D582A25C}" dt="2020-06-08T21:38:06.847" v="11"/>
          <ac:spMkLst>
            <pc:docMk/>
            <pc:sldMk cId="1438164877" sldId="352"/>
            <ac:spMk id="21" creationId="{C3896A03-3945-419A-B66B-4EE266EDD152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37:55.487" v="6"/>
          <ac:spMkLst>
            <pc:docMk/>
            <pc:sldMk cId="1438164877" sldId="352"/>
            <ac:spMk id="22" creationId="{B34F5AD2-EDBD-4BBD-A55C-EAFFD0C7097A}"/>
          </ac:spMkLst>
        </pc:spChg>
        <pc:spChg chg="add">
          <ac:chgData name="Eef Cornelissen" userId="S::eef.cornelissen@odisee.be::f49a2d98-57b0-4060-9ac0-1771d846ff4c" providerId="AD" clId="Web-{DA7482E3-DF13-4C2E-B1C1-EE95D582A25C}" dt="2020-06-08T21:38:06.847" v="11"/>
          <ac:spMkLst>
            <pc:docMk/>
            <pc:sldMk cId="1438164877" sldId="352"/>
            <ac:spMk id="23" creationId="{B34F5AD2-EDBD-4BBD-A55C-EAFFD0C7097A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37:55.487" v="6"/>
          <ac:spMkLst>
            <pc:docMk/>
            <pc:sldMk cId="1438164877" sldId="352"/>
            <ac:spMk id="24" creationId="{450D3AD2-FA80-415F-A9CE-54D884561CD7}"/>
          </ac:spMkLst>
        </pc:spChg>
        <pc:spChg chg="add">
          <ac:chgData name="Eef Cornelissen" userId="S::eef.cornelissen@odisee.be::f49a2d98-57b0-4060-9ac0-1771d846ff4c" providerId="AD" clId="Web-{DA7482E3-DF13-4C2E-B1C1-EE95D582A25C}" dt="2020-06-08T21:38:06.847" v="11"/>
          <ac:spMkLst>
            <pc:docMk/>
            <pc:sldMk cId="1438164877" sldId="352"/>
            <ac:spMk id="25" creationId="{450D3AD2-FA80-415F-A9CE-54D884561CD7}"/>
          </ac:spMkLst>
        </pc:spChg>
        <pc:grpChg chg="add del">
          <ac:chgData name="Eef Cornelissen" userId="S::eef.cornelissen@odisee.be::f49a2d98-57b0-4060-9ac0-1771d846ff4c" providerId="AD" clId="Web-{DA7482E3-DF13-4C2E-B1C1-EE95D582A25C}" dt="2020-06-08T21:38:06.847" v="11"/>
          <ac:grpSpMkLst>
            <pc:docMk/>
            <pc:sldMk cId="1438164877" sldId="352"/>
            <ac:grpSpMk id="11" creationId="{93DB8501-F9F2-4ACD-B56A-9019CD5006D6}"/>
          </ac:grpSpMkLst>
        </pc:grpChg>
        <pc:grpChg chg="add del">
          <ac:chgData name="Eef Cornelissen" userId="S::eef.cornelissen@odisee.be::f49a2d98-57b0-4060-9ac0-1771d846ff4c" providerId="AD" clId="Web-{DA7482E3-DF13-4C2E-B1C1-EE95D582A25C}" dt="2020-06-08T21:37:58.253" v="8"/>
          <ac:grpSpMkLst>
            <pc:docMk/>
            <pc:sldMk cId="1438164877" sldId="352"/>
            <ac:grpSpMk id="18" creationId="{27D8A815-1B1F-4DB5-A03C-F4987CF0CB0F}"/>
          </ac:grpSpMkLst>
        </pc:grpChg>
        <pc:picChg chg="mod ord">
          <ac:chgData name="Eef Cornelissen" userId="S::eef.cornelissen@odisee.be::f49a2d98-57b0-4060-9ac0-1771d846ff4c" providerId="AD" clId="Web-{DA7482E3-DF13-4C2E-B1C1-EE95D582A25C}" dt="2020-06-08T21:38:30.253" v="21" actId="1076"/>
          <ac:picMkLst>
            <pc:docMk/>
            <pc:sldMk cId="1438164877" sldId="352"/>
            <ac:picMk id="4" creationId="{00000000-0000-0000-0000-000000000000}"/>
          </ac:picMkLst>
        </pc:picChg>
      </pc:sldChg>
      <pc:sldChg chg="addSp modSp mod setClrOvrMap">
        <pc:chgData name="Eef Cornelissen" userId="S::eef.cornelissen@odisee.be::f49a2d98-57b0-4060-9ac0-1771d846ff4c" providerId="AD" clId="Web-{DA7482E3-DF13-4C2E-B1C1-EE95D582A25C}" dt="2020-06-08T21:49:22.798" v="205"/>
        <pc:sldMkLst>
          <pc:docMk/>
          <pc:sldMk cId="831841132" sldId="357"/>
        </pc:sldMkLst>
        <pc:spChg chg="mod">
          <ac:chgData name="Eef Cornelissen" userId="S::eef.cornelissen@odisee.be::f49a2d98-57b0-4060-9ac0-1771d846ff4c" providerId="AD" clId="Web-{DA7482E3-DF13-4C2E-B1C1-EE95D582A25C}" dt="2020-06-08T21:49:22.798" v="205"/>
          <ac:spMkLst>
            <pc:docMk/>
            <pc:sldMk cId="831841132" sldId="357"/>
            <ac:spMk id="2" creationId="{00000000-0000-0000-0000-000000000000}"/>
          </ac:spMkLst>
        </pc:spChg>
        <pc:spChg chg="mod">
          <ac:chgData name="Eef Cornelissen" userId="S::eef.cornelissen@odisee.be::f49a2d98-57b0-4060-9ac0-1771d846ff4c" providerId="AD" clId="Web-{DA7482E3-DF13-4C2E-B1C1-EE95D582A25C}" dt="2020-06-08T21:49:22.798" v="205"/>
          <ac:spMkLst>
            <pc:docMk/>
            <pc:sldMk cId="831841132" sldId="357"/>
            <ac:spMk id="3" creationId="{00000000-0000-0000-0000-000000000000}"/>
          </ac:spMkLst>
        </pc:spChg>
        <pc:spChg chg="add">
          <ac:chgData name="Eef Cornelissen" userId="S::eef.cornelissen@odisee.be::f49a2d98-57b0-4060-9ac0-1771d846ff4c" providerId="AD" clId="Web-{DA7482E3-DF13-4C2E-B1C1-EE95D582A25C}" dt="2020-06-08T21:49:22.798" v="205"/>
          <ac:spMkLst>
            <pc:docMk/>
            <pc:sldMk cId="831841132" sldId="357"/>
            <ac:spMk id="11" creationId="{F2B38F72-8FC4-4001-8C67-FA6B86DEC767}"/>
          </ac:spMkLst>
        </pc:spChg>
        <pc:picChg chg="mod ord">
          <ac:chgData name="Eef Cornelissen" userId="S::eef.cornelissen@odisee.be::f49a2d98-57b0-4060-9ac0-1771d846ff4c" providerId="AD" clId="Web-{DA7482E3-DF13-4C2E-B1C1-EE95D582A25C}" dt="2020-06-08T21:49:22.798" v="205"/>
          <ac:picMkLst>
            <pc:docMk/>
            <pc:sldMk cId="831841132" sldId="357"/>
            <ac:picMk id="6" creationId="{00000000-0000-0000-0000-000000000000}"/>
          </ac:picMkLst>
        </pc:picChg>
      </pc:sldChg>
      <pc:sldChg chg="modSp">
        <pc:chgData name="Eef Cornelissen" userId="S::eef.cornelissen@odisee.be::f49a2d98-57b0-4060-9ac0-1771d846ff4c" providerId="AD" clId="Web-{DA7482E3-DF13-4C2E-B1C1-EE95D582A25C}" dt="2020-06-08T21:37:20.456" v="2" actId="20577"/>
        <pc:sldMkLst>
          <pc:docMk/>
          <pc:sldMk cId="1336961378" sldId="358"/>
        </pc:sldMkLst>
        <pc:spChg chg="mod">
          <ac:chgData name="Eef Cornelissen" userId="S::eef.cornelissen@odisee.be::f49a2d98-57b0-4060-9ac0-1771d846ff4c" providerId="AD" clId="Web-{DA7482E3-DF13-4C2E-B1C1-EE95D582A25C}" dt="2020-06-08T21:37:20.456" v="2" actId="20577"/>
          <ac:spMkLst>
            <pc:docMk/>
            <pc:sldMk cId="1336961378" sldId="358"/>
            <ac:spMk id="2" creationId="{00000000-0000-0000-0000-000000000000}"/>
          </ac:spMkLst>
        </pc:spChg>
      </pc:sldChg>
      <pc:sldChg chg="modSp">
        <pc:chgData name="Eef Cornelissen" userId="S::eef.cornelissen@odisee.be::f49a2d98-57b0-4060-9ac0-1771d846ff4c" providerId="AD" clId="Web-{DA7482E3-DF13-4C2E-B1C1-EE95D582A25C}" dt="2020-06-08T21:44:29.315" v="129" actId="20577"/>
        <pc:sldMkLst>
          <pc:docMk/>
          <pc:sldMk cId="1173192063" sldId="371"/>
        </pc:sldMkLst>
        <pc:spChg chg="mod">
          <ac:chgData name="Eef Cornelissen" userId="S::eef.cornelissen@odisee.be::f49a2d98-57b0-4060-9ac0-1771d846ff4c" providerId="AD" clId="Web-{DA7482E3-DF13-4C2E-B1C1-EE95D582A25C}" dt="2020-06-08T21:44:29.315" v="129" actId="20577"/>
          <ac:spMkLst>
            <pc:docMk/>
            <pc:sldMk cId="1173192063" sldId="371"/>
            <ac:spMk id="3" creationId="{00000000-0000-0000-0000-000000000000}"/>
          </ac:spMkLst>
        </pc:spChg>
      </pc:sldChg>
      <pc:sldChg chg="addSp delSp modSp mod setBg">
        <pc:chgData name="Eef Cornelissen" userId="S::eef.cornelissen@odisee.be::f49a2d98-57b0-4060-9ac0-1771d846ff4c" providerId="AD" clId="Web-{DA7482E3-DF13-4C2E-B1C1-EE95D582A25C}" dt="2020-06-08T21:45:46.080" v="138"/>
        <pc:sldMkLst>
          <pc:docMk/>
          <pc:sldMk cId="82070569" sldId="376"/>
        </pc:sldMkLst>
        <pc:spChg chg="mod">
          <ac:chgData name="Eef Cornelissen" userId="S::eef.cornelissen@odisee.be::f49a2d98-57b0-4060-9ac0-1771d846ff4c" providerId="AD" clId="Web-{DA7482E3-DF13-4C2E-B1C1-EE95D582A25C}" dt="2020-06-08T21:45:46.080" v="138"/>
          <ac:spMkLst>
            <pc:docMk/>
            <pc:sldMk cId="82070569" sldId="376"/>
            <ac:spMk id="2" creationId="{00000000-0000-0000-0000-000000000000}"/>
          </ac:spMkLst>
        </pc:spChg>
        <pc:spChg chg="mod">
          <ac:chgData name="Eef Cornelissen" userId="S::eef.cornelissen@odisee.be::f49a2d98-57b0-4060-9ac0-1771d846ff4c" providerId="AD" clId="Web-{DA7482E3-DF13-4C2E-B1C1-EE95D582A25C}" dt="2020-06-08T21:45:46.080" v="138"/>
          <ac:spMkLst>
            <pc:docMk/>
            <pc:sldMk cId="82070569" sldId="376"/>
            <ac:spMk id="3" creationId="{00000000-0000-0000-0000-000000000000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45:46.064" v="137"/>
          <ac:spMkLst>
            <pc:docMk/>
            <pc:sldMk cId="82070569" sldId="376"/>
            <ac:spMk id="5" creationId="{33CD251C-A887-4D2F-925B-FC097198538B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45:46.064" v="137"/>
          <ac:spMkLst>
            <pc:docMk/>
            <pc:sldMk cId="82070569" sldId="376"/>
            <ac:spMk id="6" creationId="{B19D093C-27FB-4032-B282-42C4563F257C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45:41.471" v="135"/>
          <ac:spMkLst>
            <pc:docMk/>
            <pc:sldMk cId="82070569" sldId="376"/>
            <ac:spMk id="8" creationId="{C3896A03-3945-419A-B66B-4EE266EDD152}"/>
          </ac:spMkLst>
        </pc:spChg>
        <pc:spChg chg="add">
          <ac:chgData name="Eef Cornelissen" userId="S::eef.cornelissen@odisee.be::f49a2d98-57b0-4060-9ac0-1771d846ff4c" providerId="AD" clId="Web-{DA7482E3-DF13-4C2E-B1C1-EE95D582A25C}" dt="2020-06-08T21:45:46.080" v="138"/>
          <ac:spMkLst>
            <pc:docMk/>
            <pc:sldMk cId="82070569" sldId="376"/>
            <ac:spMk id="9" creationId="{C3896A03-3945-419A-B66B-4EE266EDD152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45:41.471" v="135"/>
          <ac:spMkLst>
            <pc:docMk/>
            <pc:sldMk cId="82070569" sldId="376"/>
            <ac:spMk id="10" creationId="{B34F5AD2-EDBD-4BBD-A55C-EAFFD0C7097A}"/>
          </ac:spMkLst>
        </pc:spChg>
        <pc:spChg chg="add">
          <ac:chgData name="Eef Cornelissen" userId="S::eef.cornelissen@odisee.be::f49a2d98-57b0-4060-9ac0-1771d846ff4c" providerId="AD" clId="Web-{DA7482E3-DF13-4C2E-B1C1-EE95D582A25C}" dt="2020-06-08T21:45:46.080" v="138"/>
          <ac:spMkLst>
            <pc:docMk/>
            <pc:sldMk cId="82070569" sldId="376"/>
            <ac:spMk id="11" creationId="{B34F5AD2-EDBD-4BBD-A55C-EAFFD0C7097A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45:41.471" v="135"/>
          <ac:spMkLst>
            <pc:docMk/>
            <pc:sldMk cId="82070569" sldId="376"/>
            <ac:spMk id="12" creationId="{B8EAE243-3A9F-4A46-B0D9-04C723A8A1BD}"/>
          </ac:spMkLst>
        </pc:spChg>
        <pc:spChg chg="add">
          <ac:chgData name="Eef Cornelissen" userId="S::eef.cornelissen@odisee.be::f49a2d98-57b0-4060-9ac0-1771d846ff4c" providerId="AD" clId="Web-{DA7482E3-DF13-4C2E-B1C1-EE95D582A25C}" dt="2020-06-08T21:45:46.080" v="138"/>
          <ac:spMkLst>
            <pc:docMk/>
            <pc:sldMk cId="82070569" sldId="376"/>
            <ac:spMk id="13" creationId="{B8EAE243-3A9F-4A46-B0D9-04C723A8A1BD}"/>
          </ac:spMkLst>
        </pc:spChg>
        <pc:grpChg chg="add del">
          <ac:chgData name="Eef Cornelissen" userId="S::eef.cornelissen@odisee.be::f49a2d98-57b0-4060-9ac0-1771d846ff4c" providerId="AD" clId="Web-{DA7482E3-DF13-4C2E-B1C1-EE95D582A25C}" dt="2020-06-08T21:45:46.064" v="137"/>
          <ac:grpSpMkLst>
            <pc:docMk/>
            <pc:sldMk cId="82070569" sldId="376"/>
            <ac:grpSpMk id="7" creationId="{35EE815E-1BD3-4777-B652-6D98825BF66B}"/>
          </ac:grpSpMkLst>
        </pc:grpChg>
      </pc:sldChg>
      <pc:sldChg chg="addSp modSp mod setBg">
        <pc:chgData name="Eef Cornelissen" userId="S::eef.cornelissen@odisee.be::f49a2d98-57b0-4060-9ac0-1771d846ff4c" providerId="AD" clId="Web-{DA7482E3-DF13-4C2E-B1C1-EE95D582A25C}" dt="2020-06-08T21:46:55.298" v="143"/>
        <pc:sldMkLst>
          <pc:docMk/>
          <pc:sldMk cId="510834522" sldId="381"/>
        </pc:sldMkLst>
        <pc:spChg chg="mod">
          <ac:chgData name="Eef Cornelissen" userId="S::eef.cornelissen@odisee.be::f49a2d98-57b0-4060-9ac0-1771d846ff4c" providerId="AD" clId="Web-{DA7482E3-DF13-4C2E-B1C1-EE95D582A25C}" dt="2020-06-08T21:46:55.298" v="143"/>
          <ac:spMkLst>
            <pc:docMk/>
            <pc:sldMk cId="510834522" sldId="381"/>
            <ac:spMk id="2" creationId="{00000000-0000-0000-0000-000000000000}"/>
          </ac:spMkLst>
        </pc:spChg>
        <pc:spChg chg="mod">
          <ac:chgData name="Eef Cornelissen" userId="S::eef.cornelissen@odisee.be::f49a2d98-57b0-4060-9ac0-1771d846ff4c" providerId="AD" clId="Web-{DA7482E3-DF13-4C2E-B1C1-EE95D582A25C}" dt="2020-06-08T21:46:55.298" v="143"/>
          <ac:spMkLst>
            <pc:docMk/>
            <pc:sldMk cId="510834522" sldId="381"/>
            <ac:spMk id="3" creationId="{00000000-0000-0000-0000-000000000000}"/>
          </ac:spMkLst>
        </pc:spChg>
        <pc:spChg chg="add">
          <ac:chgData name="Eef Cornelissen" userId="S::eef.cornelissen@odisee.be::f49a2d98-57b0-4060-9ac0-1771d846ff4c" providerId="AD" clId="Web-{DA7482E3-DF13-4C2E-B1C1-EE95D582A25C}" dt="2020-06-08T21:46:55.298" v="143"/>
          <ac:spMkLst>
            <pc:docMk/>
            <pc:sldMk cId="510834522" sldId="381"/>
            <ac:spMk id="8" creationId="{C3896A03-3945-419A-B66B-4EE266EDD152}"/>
          </ac:spMkLst>
        </pc:spChg>
        <pc:spChg chg="add">
          <ac:chgData name="Eef Cornelissen" userId="S::eef.cornelissen@odisee.be::f49a2d98-57b0-4060-9ac0-1771d846ff4c" providerId="AD" clId="Web-{DA7482E3-DF13-4C2E-B1C1-EE95D582A25C}" dt="2020-06-08T21:46:55.298" v="143"/>
          <ac:spMkLst>
            <pc:docMk/>
            <pc:sldMk cId="510834522" sldId="381"/>
            <ac:spMk id="10" creationId="{B34F5AD2-EDBD-4BBD-A55C-EAFFD0C7097A}"/>
          </ac:spMkLst>
        </pc:spChg>
        <pc:spChg chg="add">
          <ac:chgData name="Eef Cornelissen" userId="S::eef.cornelissen@odisee.be::f49a2d98-57b0-4060-9ac0-1771d846ff4c" providerId="AD" clId="Web-{DA7482E3-DF13-4C2E-B1C1-EE95D582A25C}" dt="2020-06-08T21:46:55.298" v="143"/>
          <ac:spMkLst>
            <pc:docMk/>
            <pc:sldMk cId="510834522" sldId="381"/>
            <ac:spMk id="12" creationId="{B8EAE243-3A9F-4A46-B0D9-04C723A8A1BD}"/>
          </ac:spMkLst>
        </pc:spChg>
      </pc:sldChg>
      <pc:sldChg chg="addSp delSp modSp mod setBg">
        <pc:chgData name="Eef Cornelissen" userId="S::eef.cornelissen@odisee.be::f49a2d98-57b0-4060-9ac0-1771d846ff4c" providerId="AD" clId="Web-{DA7482E3-DF13-4C2E-B1C1-EE95D582A25C}" dt="2020-06-08T21:47:50.767" v="174" actId="20577"/>
        <pc:sldMkLst>
          <pc:docMk/>
          <pc:sldMk cId="591942077" sldId="388"/>
        </pc:sldMkLst>
        <pc:spChg chg="mod">
          <ac:chgData name="Eef Cornelissen" userId="S::eef.cornelissen@odisee.be::f49a2d98-57b0-4060-9ac0-1771d846ff4c" providerId="AD" clId="Web-{DA7482E3-DF13-4C2E-B1C1-EE95D582A25C}" dt="2020-06-08T21:47:11.392" v="146"/>
          <ac:spMkLst>
            <pc:docMk/>
            <pc:sldMk cId="591942077" sldId="388"/>
            <ac:spMk id="2" creationId="{00000000-0000-0000-0000-000000000000}"/>
          </ac:spMkLst>
        </pc:spChg>
        <pc:spChg chg="mod ord">
          <ac:chgData name="Eef Cornelissen" userId="S::eef.cornelissen@odisee.be::f49a2d98-57b0-4060-9ac0-1771d846ff4c" providerId="AD" clId="Web-{DA7482E3-DF13-4C2E-B1C1-EE95D582A25C}" dt="2020-06-08T21:47:50.767" v="174" actId="20577"/>
          <ac:spMkLst>
            <pc:docMk/>
            <pc:sldMk cId="591942077" sldId="388"/>
            <ac:spMk id="3" creationId="{00000000-0000-0000-0000-000000000000}"/>
          </ac:spMkLst>
        </pc:spChg>
        <pc:spChg chg="add">
          <ac:chgData name="Eef Cornelissen" userId="S::eef.cornelissen@odisee.be::f49a2d98-57b0-4060-9ac0-1771d846ff4c" providerId="AD" clId="Web-{DA7482E3-DF13-4C2E-B1C1-EE95D582A25C}" dt="2020-06-08T21:47:11.392" v="146"/>
          <ac:spMkLst>
            <pc:docMk/>
            <pc:sldMk cId="591942077" sldId="388"/>
            <ac:spMk id="6" creationId="{C3896A03-3945-419A-B66B-4EE266EDD152}"/>
          </ac:spMkLst>
        </pc:spChg>
        <pc:spChg chg="add">
          <ac:chgData name="Eef Cornelissen" userId="S::eef.cornelissen@odisee.be::f49a2d98-57b0-4060-9ac0-1771d846ff4c" providerId="AD" clId="Web-{DA7482E3-DF13-4C2E-B1C1-EE95D582A25C}" dt="2020-06-08T21:47:11.392" v="146"/>
          <ac:spMkLst>
            <pc:docMk/>
            <pc:sldMk cId="591942077" sldId="388"/>
            <ac:spMk id="7" creationId="{B34F5AD2-EDBD-4BBD-A55C-EAFFD0C7097A}"/>
          </ac:spMkLst>
        </pc:spChg>
        <pc:spChg chg="add">
          <ac:chgData name="Eef Cornelissen" userId="S::eef.cornelissen@odisee.be::f49a2d98-57b0-4060-9ac0-1771d846ff4c" providerId="AD" clId="Web-{DA7482E3-DF13-4C2E-B1C1-EE95D582A25C}" dt="2020-06-08T21:47:11.392" v="146"/>
          <ac:spMkLst>
            <pc:docMk/>
            <pc:sldMk cId="591942077" sldId="388"/>
            <ac:spMk id="8" creationId="{450D3AD2-FA80-415F-A9CE-54D884561CD7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47:11.377" v="145"/>
          <ac:spMkLst>
            <pc:docMk/>
            <pc:sldMk cId="591942077" sldId="388"/>
            <ac:spMk id="9" creationId="{C3896A03-3945-419A-B66B-4EE266EDD152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47:11.377" v="145"/>
          <ac:spMkLst>
            <pc:docMk/>
            <pc:sldMk cId="591942077" sldId="388"/>
            <ac:spMk id="11" creationId="{B34F5AD2-EDBD-4BBD-A55C-EAFFD0C7097A}"/>
          </ac:spMkLst>
        </pc:spChg>
        <pc:spChg chg="add del">
          <ac:chgData name="Eef Cornelissen" userId="S::eef.cornelissen@odisee.be::f49a2d98-57b0-4060-9ac0-1771d846ff4c" providerId="AD" clId="Web-{DA7482E3-DF13-4C2E-B1C1-EE95D582A25C}" dt="2020-06-08T21:47:11.377" v="145"/>
          <ac:spMkLst>
            <pc:docMk/>
            <pc:sldMk cId="591942077" sldId="388"/>
            <ac:spMk id="13" creationId="{450D3AD2-FA80-415F-A9CE-54D884561CD7}"/>
          </ac:spMkLst>
        </pc:spChg>
        <pc:picChg chg="mod">
          <ac:chgData name="Eef Cornelissen" userId="S::eef.cornelissen@odisee.be::f49a2d98-57b0-4060-9ac0-1771d846ff4c" providerId="AD" clId="Web-{DA7482E3-DF13-4C2E-B1C1-EE95D582A25C}" dt="2020-06-08T21:47:11.392" v="146"/>
          <ac:picMkLst>
            <pc:docMk/>
            <pc:sldMk cId="591942077" sldId="388"/>
            <ac:picMk id="4" creationId="{00000000-0000-0000-0000-000000000000}"/>
          </ac:picMkLst>
        </pc:picChg>
      </pc:sldChg>
      <pc:sldChg chg="addSp delSp modSp mod setBg setClrOvrMap">
        <pc:chgData name="Eef Cornelissen" userId="S::eef.cornelissen@odisee.be::f49a2d98-57b0-4060-9ac0-1771d846ff4c" providerId="AD" clId="Web-{DA7482E3-DF13-4C2E-B1C1-EE95D582A25C}" dt="2020-06-08T21:45:03.596" v="133"/>
        <pc:sldMkLst>
          <pc:docMk/>
          <pc:sldMk cId="542653564" sldId="394"/>
        </pc:sldMkLst>
        <pc:spChg chg="mod">
          <ac:chgData name="Eef Cornelissen" userId="S::eef.cornelissen@odisee.be::f49a2d98-57b0-4060-9ac0-1771d846ff4c" providerId="AD" clId="Web-{DA7482E3-DF13-4C2E-B1C1-EE95D582A25C}" dt="2020-06-08T21:45:03.596" v="133"/>
          <ac:spMkLst>
            <pc:docMk/>
            <pc:sldMk cId="542653564" sldId="394"/>
            <ac:spMk id="2" creationId="{00000000-0000-0000-0000-000000000000}"/>
          </ac:spMkLst>
        </pc:spChg>
        <pc:spChg chg="add">
          <ac:chgData name="Eef Cornelissen" userId="S::eef.cornelissen@odisee.be::f49a2d98-57b0-4060-9ac0-1771d846ff4c" providerId="AD" clId="Web-{DA7482E3-DF13-4C2E-B1C1-EE95D582A25C}" dt="2020-06-08T21:45:03.596" v="133"/>
          <ac:spMkLst>
            <pc:docMk/>
            <pc:sldMk cId="542653564" sldId="394"/>
            <ac:spMk id="8" creationId="{4849A3BB-C0FC-49F6-9B07-2A9AB328D463}"/>
          </ac:spMkLst>
        </pc:spChg>
        <pc:spChg chg="add">
          <ac:chgData name="Eef Cornelissen" userId="S::eef.cornelissen@odisee.be::f49a2d98-57b0-4060-9ac0-1771d846ff4c" providerId="AD" clId="Web-{DA7482E3-DF13-4C2E-B1C1-EE95D582A25C}" dt="2020-06-08T21:45:03.596" v="133"/>
          <ac:spMkLst>
            <pc:docMk/>
            <pc:sldMk cId="542653564" sldId="394"/>
            <ac:spMk id="11" creationId="{F2B38F72-8FC4-4001-8C67-FA6B86DEC767}"/>
          </ac:spMkLst>
        </pc:spChg>
        <pc:picChg chg="add">
          <ac:chgData name="Eef Cornelissen" userId="S::eef.cornelissen@odisee.be::f49a2d98-57b0-4060-9ac0-1771d846ff4c" providerId="AD" clId="Web-{DA7482E3-DF13-4C2E-B1C1-EE95D582A25C}" dt="2020-06-08T21:45:03.596" v="133"/>
          <ac:picMkLst>
            <pc:docMk/>
            <pc:sldMk cId="542653564" sldId="394"/>
            <ac:picMk id="4" creationId="{00000000-0000-0000-0000-000000000000}"/>
          </ac:picMkLst>
        </pc:picChg>
        <pc:picChg chg="del mod replId">
          <ac:chgData name="Eef Cornelissen" userId="S::eef.cornelissen@odisee.be::f49a2d98-57b0-4060-9ac0-1771d846ff4c" providerId="AD" clId="Web-{DA7482E3-DF13-4C2E-B1C1-EE95D582A25C}" dt="2020-06-08T21:45:03.596" v="133"/>
          <ac:picMkLst>
            <pc:docMk/>
            <pc:sldMk cId="542653564" sldId="394"/>
            <ac:picMk id="6" creationId="{00000000-0000-0000-0000-000000000000}"/>
          </ac:picMkLst>
        </pc:picChg>
      </pc:sldChg>
      <pc:sldChg chg="addSp delSp modSp mod setClrOvrMap">
        <pc:chgData name="Eef Cornelissen" userId="S::eef.cornelissen@odisee.be::f49a2d98-57b0-4060-9ac0-1771d846ff4c" providerId="AD" clId="Web-{DA7482E3-DF13-4C2E-B1C1-EE95D582A25C}" dt="2020-06-08T21:46:26.970" v="142" actId="14100"/>
        <pc:sldMkLst>
          <pc:docMk/>
          <pc:sldMk cId="1800375705" sldId="398"/>
        </pc:sldMkLst>
        <pc:spChg chg="mod">
          <ac:chgData name="Eef Cornelissen" userId="S::eef.cornelissen@odisee.be::f49a2d98-57b0-4060-9ac0-1771d846ff4c" providerId="AD" clId="Web-{DA7482E3-DF13-4C2E-B1C1-EE95D582A25C}" dt="2020-06-08T21:46:12.330" v="139"/>
          <ac:spMkLst>
            <pc:docMk/>
            <pc:sldMk cId="1800375705" sldId="398"/>
            <ac:spMk id="2" creationId="{00000000-0000-0000-0000-000000000000}"/>
          </ac:spMkLst>
        </pc:spChg>
        <pc:spChg chg="mod">
          <ac:chgData name="Eef Cornelissen" userId="S::eef.cornelissen@odisee.be::f49a2d98-57b0-4060-9ac0-1771d846ff4c" providerId="AD" clId="Web-{DA7482E3-DF13-4C2E-B1C1-EE95D582A25C}" dt="2020-06-08T21:46:12.330" v="139"/>
          <ac:spMkLst>
            <pc:docMk/>
            <pc:sldMk cId="1800375705" sldId="398"/>
            <ac:spMk id="3" creationId="{00000000-0000-0000-0000-000000000000}"/>
          </ac:spMkLst>
        </pc:spChg>
        <pc:spChg chg="mod">
          <ac:chgData name="Eef Cornelissen" userId="S::eef.cornelissen@odisee.be::f49a2d98-57b0-4060-9ac0-1771d846ff4c" providerId="AD" clId="Web-{DA7482E3-DF13-4C2E-B1C1-EE95D582A25C}" dt="2020-06-08T21:46:26.970" v="142" actId="14100"/>
          <ac:spMkLst>
            <pc:docMk/>
            <pc:sldMk cId="1800375705" sldId="398"/>
            <ac:spMk id="7" creationId="{00000000-0000-0000-0000-000000000000}"/>
          </ac:spMkLst>
        </pc:spChg>
        <pc:spChg chg="del">
          <ac:chgData name="Eef Cornelissen" userId="S::eef.cornelissen@odisee.be::f49a2d98-57b0-4060-9ac0-1771d846ff4c" providerId="AD" clId="Web-{DA7482E3-DF13-4C2E-B1C1-EE95D582A25C}" dt="2020-06-08T21:46:12.330" v="139"/>
          <ac:spMkLst>
            <pc:docMk/>
            <pc:sldMk cId="1800375705" sldId="398"/>
            <ac:spMk id="12" creationId="{B0354608-2C0B-45C8-8C8B-8E3ED2EF58E4}"/>
          </ac:spMkLst>
        </pc:spChg>
        <pc:spChg chg="del">
          <ac:chgData name="Eef Cornelissen" userId="S::eef.cornelissen@odisee.be::f49a2d98-57b0-4060-9ac0-1771d846ff4c" providerId="AD" clId="Web-{DA7482E3-DF13-4C2E-B1C1-EE95D582A25C}" dt="2020-06-08T21:46:12.330" v="139"/>
          <ac:spMkLst>
            <pc:docMk/>
            <pc:sldMk cId="1800375705" sldId="398"/>
            <ac:spMk id="14" creationId="{A69EB637-CEDE-43AD-8B65-DDD63C08FB34}"/>
          </ac:spMkLst>
        </pc:spChg>
        <pc:spChg chg="del">
          <ac:chgData name="Eef Cornelissen" userId="S::eef.cornelissen@odisee.be::f49a2d98-57b0-4060-9ac0-1771d846ff4c" providerId="AD" clId="Web-{DA7482E3-DF13-4C2E-B1C1-EE95D582A25C}" dt="2020-06-08T21:46:12.330" v="139"/>
          <ac:spMkLst>
            <pc:docMk/>
            <pc:sldMk cId="1800375705" sldId="398"/>
            <ac:spMk id="16" creationId="{CDD7DB09-290B-4A1F-BFC1-51ED7C978ED6}"/>
          </ac:spMkLst>
        </pc:spChg>
        <pc:spChg chg="del">
          <ac:chgData name="Eef Cornelissen" userId="S::eef.cornelissen@odisee.be::f49a2d98-57b0-4060-9ac0-1771d846ff4c" providerId="AD" clId="Web-{DA7482E3-DF13-4C2E-B1C1-EE95D582A25C}" dt="2020-06-08T21:46:12.330" v="139"/>
          <ac:spMkLst>
            <pc:docMk/>
            <pc:sldMk cId="1800375705" sldId="398"/>
            <ac:spMk id="18" creationId="{B0FAED46-1BF7-48DB-980D-571CD2A30DC4}"/>
          </ac:spMkLst>
        </pc:spChg>
        <pc:spChg chg="add">
          <ac:chgData name="Eef Cornelissen" userId="S::eef.cornelissen@odisee.be::f49a2d98-57b0-4060-9ac0-1771d846ff4c" providerId="AD" clId="Web-{DA7482E3-DF13-4C2E-B1C1-EE95D582A25C}" dt="2020-06-08T21:46:12.330" v="139"/>
          <ac:spMkLst>
            <pc:docMk/>
            <pc:sldMk cId="1800375705" sldId="398"/>
            <ac:spMk id="23" creationId="{7CA0DAA6-33B8-4A25-810D-2F4D816FB40E}"/>
          </ac:spMkLst>
        </pc:spChg>
        <pc:picChg chg="mod ord">
          <ac:chgData name="Eef Cornelissen" userId="S::eef.cornelissen@odisee.be::f49a2d98-57b0-4060-9ac0-1771d846ff4c" providerId="AD" clId="Web-{DA7482E3-DF13-4C2E-B1C1-EE95D582A25C}" dt="2020-06-08T21:46:12.330" v="139"/>
          <ac:picMkLst>
            <pc:docMk/>
            <pc:sldMk cId="1800375705" sldId="398"/>
            <ac:picMk id="6" creationId="{00000000-0000-0000-0000-000000000000}"/>
          </ac:picMkLst>
        </pc:picChg>
      </pc:sldChg>
      <pc:sldChg chg="modSp">
        <pc:chgData name="Eef Cornelissen" userId="S::eef.cornelissen@odisee.be::f49a2d98-57b0-4060-9ac0-1771d846ff4c" providerId="AD" clId="Web-{DA7482E3-DF13-4C2E-B1C1-EE95D582A25C}" dt="2020-06-08T21:49:10.157" v="203" actId="20577"/>
        <pc:sldMkLst>
          <pc:docMk/>
          <pc:sldMk cId="1342908951" sldId="402"/>
        </pc:sldMkLst>
        <pc:spChg chg="mod">
          <ac:chgData name="Eef Cornelissen" userId="S::eef.cornelissen@odisee.be::f49a2d98-57b0-4060-9ac0-1771d846ff4c" providerId="AD" clId="Web-{DA7482E3-DF13-4C2E-B1C1-EE95D582A25C}" dt="2020-06-08T21:49:10.157" v="203" actId="20577"/>
          <ac:spMkLst>
            <pc:docMk/>
            <pc:sldMk cId="1342908951" sldId="402"/>
            <ac:spMk id="3" creationId="{00000000-0000-0000-0000-000000000000}"/>
          </ac:spMkLst>
        </pc:spChg>
      </pc:sldChg>
      <pc:sldChg chg="addSp delSp modSp mod setBg setClrOvrMap">
        <pc:chgData name="Eef Cornelissen" userId="S::eef.cornelissen@odisee.be::f49a2d98-57b0-4060-9ac0-1771d846ff4c" providerId="AD" clId="Web-{DA7482E3-DF13-4C2E-B1C1-EE95D582A25C}" dt="2020-06-08T21:43:50.393" v="109" actId="20577"/>
        <pc:sldMkLst>
          <pc:docMk/>
          <pc:sldMk cId="3195175561" sldId="414"/>
        </pc:sldMkLst>
        <pc:spChg chg="mod">
          <ac:chgData name="Eef Cornelissen" userId="S::eef.cornelissen@odisee.be::f49a2d98-57b0-4060-9ac0-1771d846ff4c" providerId="AD" clId="Web-{DA7482E3-DF13-4C2E-B1C1-EE95D582A25C}" dt="2020-06-08T21:42:17.487" v="70"/>
          <ac:spMkLst>
            <pc:docMk/>
            <pc:sldMk cId="3195175561" sldId="414"/>
            <ac:spMk id="2" creationId="{B18006D3-50F2-4E47-B6D6-E8ED415A2EDC}"/>
          </ac:spMkLst>
        </pc:spChg>
        <pc:spChg chg="mod">
          <ac:chgData name="Eef Cornelissen" userId="S::eef.cornelissen@odisee.be::f49a2d98-57b0-4060-9ac0-1771d846ff4c" providerId="AD" clId="Web-{DA7482E3-DF13-4C2E-B1C1-EE95D582A25C}" dt="2020-06-08T21:43:50.393" v="109" actId="20577"/>
          <ac:spMkLst>
            <pc:docMk/>
            <pc:sldMk cId="3195175561" sldId="414"/>
            <ac:spMk id="3" creationId="{46D19A6E-D638-4887-990C-15532A0EA0AC}"/>
          </ac:spMkLst>
        </pc:spChg>
        <pc:spChg chg="del">
          <ac:chgData name="Eef Cornelissen" userId="S::eef.cornelissen@odisee.be::f49a2d98-57b0-4060-9ac0-1771d846ff4c" providerId="AD" clId="Web-{DA7482E3-DF13-4C2E-B1C1-EE95D582A25C}" dt="2020-06-08T21:42:17.487" v="70"/>
          <ac:spMkLst>
            <pc:docMk/>
            <pc:sldMk cId="3195175561" sldId="414"/>
            <ac:spMk id="25" creationId="{CF62D2A7-8207-488C-9F46-316BA81A16C8}"/>
          </ac:spMkLst>
        </pc:spChg>
        <pc:spChg chg="del">
          <ac:chgData name="Eef Cornelissen" userId="S::eef.cornelissen@odisee.be::f49a2d98-57b0-4060-9ac0-1771d846ff4c" providerId="AD" clId="Web-{DA7482E3-DF13-4C2E-B1C1-EE95D582A25C}" dt="2020-06-08T21:42:17.487" v="70"/>
          <ac:spMkLst>
            <pc:docMk/>
            <pc:sldMk cId="3195175561" sldId="414"/>
            <ac:spMk id="27" creationId="{52AC6D7F-F068-4E11-BB06-F601D89BB980}"/>
          </ac:spMkLst>
        </pc:spChg>
        <pc:spChg chg="add">
          <ac:chgData name="Eef Cornelissen" userId="S::eef.cornelissen@odisee.be::f49a2d98-57b0-4060-9ac0-1771d846ff4c" providerId="AD" clId="Web-{DA7482E3-DF13-4C2E-B1C1-EE95D582A25C}" dt="2020-06-08T21:42:17.487" v="70"/>
          <ac:spMkLst>
            <pc:docMk/>
            <pc:sldMk cId="3195175561" sldId="414"/>
            <ac:spMk id="32" creationId="{6EA86598-DA2C-41D5-BC0C-E877F8818EEB}"/>
          </ac:spMkLst>
        </pc:spChg>
        <pc:spChg chg="add">
          <ac:chgData name="Eef Cornelissen" userId="S::eef.cornelissen@odisee.be::f49a2d98-57b0-4060-9ac0-1771d846ff4c" providerId="AD" clId="Web-{DA7482E3-DF13-4C2E-B1C1-EE95D582A25C}" dt="2020-06-08T21:42:17.487" v="70"/>
          <ac:spMkLst>
            <pc:docMk/>
            <pc:sldMk cId="3195175561" sldId="414"/>
            <ac:spMk id="34" creationId="{450D3AD2-FA80-415F-A9CE-54D884561CD7}"/>
          </ac:spMkLst>
        </pc:spChg>
        <pc:spChg chg="add">
          <ac:chgData name="Eef Cornelissen" userId="S::eef.cornelissen@odisee.be::f49a2d98-57b0-4060-9ac0-1771d846ff4c" providerId="AD" clId="Web-{DA7482E3-DF13-4C2E-B1C1-EE95D582A25C}" dt="2020-06-08T21:42:17.487" v="70"/>
          <ac:spMkLst>
            <pc:docMk/>
            <pc:sldMk cId="3195175561" sldId="414"/>
            <ac:spMk id="36" creationId="{87F16C5A-0D41-47A9-B0A2-9C2AD7A8CF32}"/>
          </ac:spMkLst>
        </pc:spChg>
        <pc:picChg chg="mod">
          <ac:chgData name="Eef Cornelissen" userId="S::eef.cornelissen@odisee.be::f49a2d98-57b0-4060-9ac0-1771d846ff4c" providerId="AD" clId="Web-{DA7482E3-DF13-4C2E-B1C1-EE95D582A25C}" dt="2020-06-08T21:42:17.487" v="70"/>
          <ac:picMkLst>
            <pc:docMk/>
            <pc:sldMk cId="3195175561" sldId="414"/>
            <ac:picMk id="5" creationId="{5B1523E8-0BC3-46E9-8CFC-E30663470BCF}"/>
          </ac:picMkLst>
        </pc:picChg>
      </pc:sldChg>
    </pc:docChg>
  </pc:docChgLst>
  <pc:docChgLst>
    <pc:chgData name="Eef Cornelissen" userId="S::eef.cornelissen@odisee.be::f49a2d98-57b0-4060-9ac0-1771d846ff4c" providerId="AD" clId="Web-{8EE83BBE-37C9-4EDF-9549-41EBB35A080B}"/>
    <pc:docChg chg="modSld">
      <pc:chgData name="Eef Cornelissen" userId="S::eef.cornelissen@odisee.be::f49a2d98-57b0-4060-9ac0-1771d846ff4c" providerId="AD" clId="Web-{8EE83BBE-37C9-4EDF-9549-41EBB35A080B}" dt="2020-06-08T20:19:19.269" v="79" actId="1076"/>
      <pc:docMkLst>
        <pc:docMk/>
      </pc:docMkLst>
      <pc:sldChg chg="modSp">
        <pc:chgData name="Eef Cornelissen" userId="S::eef.cornelissen@odisee.be::f49a2d98-57b0-4060-9ac0-1771d846ff4c" providerId="AD" clId="Web-{8EE83BBE-37C9-4EDF-9549-41EBB35A080B}" dt="2020-06-08T20:19:19.269" v="79" actId="1076"/>
        <pc:sldMkLst>
          <pc:docMk/>
          <pc:sldMk cId="1583572809" sldId="406"/>
        </pc:sldMkLst>
        <pc:graphicFrameChg chg="mod modGraphic">
          <ac:chgData name="Eef Cornelissen" userId="S::eef.cornelissen@odisee.be::f49a2d98-57b0-4060-9ac0-1771d846ff4c" providerId="AD" clId="Web-{8EE83BBE-37C9-4EDF-9549-41EBB35A080B}" dt="2020-06-08T20:18:57.035" v="72"/>
          <ac:graphicFrameMkLst>
            <pc:docMk/>
            <pc:sldMk cId="1583572809" sldId="406"/>
            <ac:graphicFrameMk id="4" creationId="{00000000-0000-0000-0000-000000000000}"/>
          </ac:graphicFrameMkLst>
        </pc:graphicFrameChg>
        <pc:picChg chg="mod">
          <ac:chgData name="Eef Cornelissen" userId="S::eef.cornelissen@odisee.be::f49a2d98-57b0-4060-9ac0-1771d846ff4c" providerId="AD" clId="Web-{8EE83BBE-37C9-4EDF-9549-41EBB35A080B}" dt="2020-06-08T20:19:19.269" v="79" actId="1076"/>
          <ac:picMkLst>
            <pc:docMk/>
            <pc:sldMk cId="1583572809" sldId="406"/>
            <ac:picMk id="3" creationId="{D2E4CA23-1BA9-4077-9E3C-32BA214839AD}"/>
          </ac:picMkLst>
        </pc:picChg>
        <pc:picChg chg="mod">
          <ac:chgData name="Eef Cornelissen" userId="S::eef.cornelissen@odisee.be::f49a2d98-57b0-4060-9ac0-1771d846ff4c" providerId="AD" clId="Web-{8EE83BBE-37C9-4EDF-9549-41EBB35A080B}" dt="2020-06-08T20:19:08.191" v="75" actId="14100"/>
          <ac:picMkLst>
            <pc:docMk/>
            <pc:sldMk cId="1583572809" sldId="406"/>
            <ac:picMk id="5" creationId="{00000000-0000-0000-0000-000000000000}"/>
          </ac:picMkLst>
        </pc:picChg>
        <pc:picChg chg="mod">
          <ac:chgData name="Eef Cornelissen" userId="S::eef.cornelissen@odisee.be::f49a2d98-57b0-4060-9ac0-1771d846ff4c" providerId="AD" clId="Web-{8EE83BBE-37C9-4EDF-9549-41EBB35A080B}" dt="2020-06-08T20:19:17.191" v="78" actId="14100"/>
          <ac:picMkLst>
            <pc:docMk/>
            <pc:sldMk cId="1583572809" sldId="406"/>
            <ac:picMk id="6" creationId="{00000000-0000-0000-0000-000000000000}"/>
          </ac:picMkLst>
        </pc:picChg>
      </pc:sldChg>
    </pc:docChg>
  </pc:docChgLst>
  <pc:docChgLst>
    <pc:chgData name="Eef Cornelissen" userId="S::eef.cornelissen@odisee.be::f49a2d98-57b0-4060-9ac0-1771d846ff4c" providerId="AD" clId="Web-{419D921F-4B26-46F6-99F9-DD300A91748B}"/>
    <pc:docChg chg="modSld">
      <pc:chgData name="Eef Cornelissen" userId="S::eef.cornelissen@odisee.be::f49a2d98-57b0-4060-9ac0-1771d846ff4c" providerId="AD" clId="Web-{419D921F-4B26-46F6-99F9-DD300A91748B}" dt="2020-06-08T20:14:56.971" v="78" actId="20577"/>
      <pc:docMkLst>
        <pc:docMk/>
      </pc:docMkLst>
      <pc:sldChg chg="modSp">
        <pc:chgData name="Eef Cornelissen" userId="S::eef.cornelissen@odisee.be::f49a2d98-57b0-4060-9ac0-1771d846ff4c" providerId="AD" clId="Web-{419D921F-4B26-46F6-99F9-DD300A91748B}" dt="2020-06-08T20:14:00.878" v="14" actId="14100"/>
        <pc:sldMkLst>
          <pc:docMk/>
          <pc:sldMk cId="1934848089" sldId="343"/>
        </pc:sldMkLst>
        <pc:spChg chg="mod">
          <ac:chgData name="Eef Cornelissen" userId="S::eef.cornelissen@odisee.be::f49a2d98-57b0-4060-9ac0-1771d846ff4c" providerId="AD" clId="Web-{419D921F-4B26-46F6-99F9-DD300A91748B}" dt="2020-06-08T20:13:44.706" v="8" actId="14100"/>
          <ac:spMkLst>
            <pc:docMk/>
            <pc:sldMk cId="1934848089" sldId="343"/>
            <ac:spMk id="2" creationId="{00000000-0000-0000-0000-000000000000}"/>
          </ac:spMkLst>
        </pc:spChg>
        <pc:spChg chg="mod">
          <ac:chgData name="Eef Cornelissen" userId="S::eef.cornelissen@odisee.be::f49a2d98-57b0-4060-9ac0-1771d846ff4c" providerId="AD" clId="Web-{419D921F-4B26-46F6-99F9-DD300A91748B}" dt="2020-06-08T20:14:00.878" v="14" actId="14100"/>
          <ac:spMkLst>
            <pc:docMk/>
            <pc:sldMk cId="1934848089" sldId="343"/>
            <ac:spMk id="3" creationId="{00000000-0000-0000-0000-000000000000}"/>
          </ac:spMkLst>
        </pc:spChg>
      </pc:sldChg>
      <pc:sldChg chg="modSp">
        <pc:chgData name="Eef Cornelissen" userId="S::eef.cornelissen@odisee.be::f49a2d98-57b0-4060-9ac0-1771d846ff4c" providerId="AD" clId="Web-{419D921F-4B26-46F6-99F9-DD300A91748B}" dt="2020-06-08T20:14:56.971" v="77" actId="20577"/>
        <pc:sldMkLst>
          <pc:docMk/>
          <pc:sldMk cId="228239372" sldId="390"/>
        </pc:sldMkLst>
        <pc:spChg chg="mod">
          <ac:chgData name="Eef Cornelissen" userId="S::eef.cornelissen@odisee.be::f49a2d98-57b0-4060-9ac0-1771d846ff4c" providerId="AD" clId="Web-{419D921F-4B26-46F6-99F9-DD300A91748B}" dt="2020-06-08T20:14:56.971" v="77" actId="20577"/>
          <ac:spMkLst>
            <pc:docMk/>
            <pc:sldMk cId="228239372" sldId="390"/>
            <ac:spMk id="3" creationId="{00000000-0000-0000-0000-000000000000}"/>
          </ac:spMkLst>
        </pc:spChg>
      </pc:sldChg>
    </pc:docChg>
  </pc:docChgLst>
  <pc:docChgLst>
    <pc:chgData name="Eef Cornelissen" userId="S::eef.cornelissen@odisee.be::f49a2d98-57b0-4060-9ac0-1771d846ff4c" providerId="AD" clId="Web-{679C6C67-F7D4-4999-B43F-506A16EE947B}"/>
    <pc:docChg chg="modSld">
      <pc:chgData name="Eef Cornelissen" userId="S::eef.cornelissen@odisee.be::f49a2d98-57b0-4060-9ac0-1771d846ff4c" providerId="AD" clId="Web-{679C6C67-F7D4-4999-B43F-506A16EE947B}" dt="2020-06-08T20:12:41.840" v="208" actId="20577"/>
      <pc:docMkLst>
        <pc:docMk/>
      </pc:docMkLst>
      <pc:sldChg chg="addSp delSp modSp mod setClrOvrMap">
        <pc:chgData name="Eef Cornelissen" userId="S::eef.cornelissen@odisee.be::f49a2d98-57b0-4060-9ac0-1771d846ff4c" providerId="AD" clId="Web-{679C6C67-F7D4-4999-B43F-506A16EE947B}" dt="2020-06-08T20:12:41.824" v="207" actId="20577"/>
        <pc:sldMkLst>
          <pc:docMk/>
          <pc:sldMk cId="1934848089" sldId="343"/>
        </pc:sldMkLst>
        <pc:spChg chg="mod ord">
          <ac:chgData name="Eef Cornelissen" userId="S::eef.cornelissen@odisee.be::f49a2d98-57b0-4060-9ac0-1771d846ff4c" providerId="AD" clId="Web-{679C6C67-F7D4-4999-B43F-506A16EE947B}" dt="2020-06-08T20:11:47.824" v="75"/>
          <ac:spMkLst>
            <pc:docMk/>
            <pc:sldMk cId="1934848089" sldId="343"/>
            <ac:spMk id="2" creationId="{00000000-0000-0000-0000-000000000000}"/>
          </ac:spMkLst>
        </pc:spChg>
        <pc:spChg chg="mod ord">
          <ac:chgData name="Eef Cornelissen" userId="S::eef.cornelissen@odisee.be::f49a2d98-57b0-4060-9ac0-1771d846ff4c" providerId="AD" clId="Web-{679C6C67-F7D4-4999-B43F-506A16EE947B}" dt="2020-06-08T20:12:41.824" v="207" actId="20577"/>
          <ac:spMkLst>
            <pc:docMk/>
            <pc:sldMk cId="1934848089" sldId="343"/>
            <ac:spMk id="3" creationId="{00000000-0000-0000-0000-000000000000}"/>
          </ac:spMkLst>
        </pc:spChg>
        <pc:spChg chg="del">
          <ac:chgData name="Eef Cornelissen" userId="S::eef.cornelissen@odisee.be::f49a2d98-57b0-4060-9ac0-1771d846ff4c" providerId="AD" clId="Web-{679C6C67-F7D4-4999-B43F-506A16EE947B}" dt="2020-06-08T20:11:47.824" v="75"/>
          <ac:spMkLst>
            <pc:docMk/>
            <pc:sldMk cId="1934848089" sldId="343"/>
            <ac:spMk id="18" creationId="{5CB593EA-2F98-479F-B4C4-F366571FA64D}"/>
          </ac:spMkLst>
        </pc:spChg>
        <pc:spChg chg="del">
          <ac:chgData name="Eef Cornelissen" userId="S::eef.cornelissen@odisee.be::f49a2d98-57b0-4060-9ac0-1771d846ff4c" providerId="AD" clId="Web-{679C6C67-F7D4-4999-B43F-506A16EE947B}" dt="2020-06-08T20:11:47.824" v="75"/>
          <ac:spMkLst>
            <pc:docMk/>
            <pc:sldMk cId="1934848089" sldId="343"/>
            <ac:spMk id="19" creationId="{39BEB6D0-9E4E-4221-93D1-74ABECEE9EFC}"/>
          </ac:spMkLst>
        </pc:spChg>
        <pc:spChg chg="add">
          <ac:chgData name="Eef Cornelissen" userId="S::eef.cornelissen@odisee.be::f49a2d98-57b0-4060-9ac0-1771d846ff4c" providerId="AD" clId="Web-{679C6C67-F7D4-4999-B43F-506A16EE947B}" dt="2020-06-08T20:11:47.824" v="75"/>
          <ac:spMkLst>
            <pc:docMk/>
            <pc:sldMk cId="1934848089" sldId="343"/>
            <ac:spMk id="24" creationId="{0EFD753D-6A49-46DD-9E82-AA6E2C62B461}"/>
          </ac:spMkLst>
        </pc:spChg>
        <pc:spChg chg="add">
          <ac:chgData name="Eef Cornelissen" userId="S::eef.cornelissen@odisee.be::f49a2d98-57b0-4060-9ac0-1771d846ff4c" providerId="AD" clId="Web-{679C6C67-F7D4-4999-B43F-506A16EE947B}" dt="2020-06-08T20:11:47.824" v="75"/>
          <ac:spMkLst>
            <pc:docMk/>
            <pc:sldMk cId="1934848089" sldId="343"/>
            <ac:spMk id="26" creationId="{138A5824-1F4A-4EE7-BC13-5BB48FC0809B}"/>
          </ac:spMkLst>
        </pc:spChg>
        <pc:picChg chg="mod">
          <ac:chgData name="Eef Cornelissen" userId="S::eef.cornelissen@odisee.be::f49a2d98-57b0-4060-9ac0-1771d846ff4c" providerId="AD" clId="Web-{679C6C67-F7D4-4999-B43F-506A16EE947B}" dt="2020-06-08T20:11:47.824" v="75"/>
          <ac:picMkLst>
            <pc:docMk/>
            <pc:sldMk cId="1934848089" sldId="343"/>
            <ac:picMk id="4" creationId="{00000000-0000-0000-0000-000000000000}"/>
          </ac:picMkLst>
        </pc:picChg>
        <pc:picChg chg="mod">
          <ac:chgData name="Eef Cornelissen" userId="S::eef.cornelissen@odisee.be::f49a2d98-57b0-4060-9ac0-1771d846ff4c" providerId="AD" clId="Web-{679C6C67-F7D4-4999-B43F-506A16EE947B}" dt="2020-06-08T20:11:47.824" v="75"/>
          <ac:picMkLst>
            <pc:docMk/>
            <pc:sldMk cId="1934848089" sldId="343"/>
            <ac:picMk id="5" creationId="{00000000-0000-0000-0000-000000000000}"/>
          </ac:picMkLst>
        </pc:picChg>
        <pc:picChg chg="mod">
          <ac:chgData name="Eef Cornelissen" userId="S::eef.cornelissen@odisee.be::f49a2d98-57b0-4060-9ac0-1771d846ff4c" providerId="AD" clId="Web-{679C6C67-F7D4-4999-B43F-506A16EE947B}" dt="2020-06-08T20:11:47.824" v="75"/>
          <ac:picMkLst>
            <pc:docMk/>
            <pc:sldMk cId="1934848089" sldId="343"/>
            <ac:picMk id="6" creationId="{00000000-0000-0000-0000-000000000000}"/>
          </ac:picMkLst>
        </pc:picChg>
        <pc:picChg chg="mod ord">
          <ac:chgData name="Eef Cornelissen" userId="S::eef.cornelissen@odisee.be::f49a2d98-57b0-4060-9ac0-1771d846ff4c" providerId="AD" clId="Web-{679C6C67-F7D4-4999-B43F-506A16EE947B}" dt="2020-06-08T20:11:47.824" v="75"/>
          <ac:picMkLst>
            <pc:docMk/>
            <pc:sldMk cId="1934848089" sldId="343"/>
            <ac:picMk id="8" creationId="{00000000-0000-0000-0000-000000000000}"/>
          </ac:picMkLst>
        </pc:picChg>
        <pc:picChg chg="mod ord">
          <ac:chgData name="Eef Cornelissen" userId="S::eef.cornelissen@odisee.be::f49a2d98-57b0-4060-9ac0-1771d846ff4c" providerId="AD" clId="Web-{679C6C67-F7D4-4999-B43F-506A16EE947B}" dt="2020-06-08T20:11:47.824" v="75"/>
          <ac:picMkLst>
            <pc:docMk/>
            <pc:sldMk cId="1934848089" sldId="343"/>
            <ac:picMk id="9" creationId="{3FCB53F9-7A67-4898-9A78-1826178CB158}"/>
          </ac:picMkLst>
        </pc:picChg>
      </pc:sldChg>
    </pc:docChg>
  </pc:docChgLst>
  <pc:docChgLst>
    <pc:chgData name="Eef Cornelissen" userId="S::eef.cornelissen@odisee.be::f49a2d98-57b0-4060-9ac0-1771d846ff4c" providerId="AD" clId="Web-{613B349C-F5B5-4683-B43F-1AB0D50F3C2E}"/>
    <pc:docChg chg="modSld">
      <pc:chgData name="Eef Cornelissen" userId="S::eef.cornelissen@odisee.be::f49a2d98-57b0-4060-9ac0-1771d846ff4c" providerId="AD" clId="Web-{613B349C-F5B5-4683-B43F-1AB0D50F3C2E}" dt="2020-06-09T13:23:51.327" v="289" actId="20577"/>
      <pc:docMkLst>
        <pc:docMk/>
      </pc:docMkLst>
      <pc:sldChg chg="modSp">
        <pc:chgData name="Eef Cornelissen" userId="S::eef.cornelissen@odisee.be::f49a2d98-57b0-4060-9ac0-1771d846ff4c" providerId="AD" clId="Web-{613B349C-F5B5-4683-B43F-1AB0D50F3C2E}" dt="2020-06-09T13:21:32.810" v="82" actId="20577"/>
        <pc:sldMkLst>
          <pc:docMk/>
          <pc:sldMk cId="591942077" sldId="388"/>
        </pc:sldMkLst>
        <pc:spChg chg="mod">
          <ac:chgData name="Eef Cornelissen" userId="S::eef.cornelissen@odisee.be::f49a2d98-57b0-4060-9ac0-1771d846ff4c" providerId="AD" clId="Web-{613B349C-F5B5-4683-B43F-1AB0D50F3C2E}" dt="2020-06-09T13:21:32.810" v="82" actId="20577"/>
          <ac:spMkLst>
            <pc:docMk/>
            <pc:sldMk cId="591942077" sldId="388"/>
            <ac:spMk id="3" creationId="{00000000-0000-0000-0000-000000000000}"/>
          </ac:spMkLst>
        </pc:spChg>
      </pc:sldChg>
      <pc:sldChg chg="modSp">
        <pc:chgData name="Eef Cornelissen" userId="S::eef.cornelissen@odisee.be::f49a2d98-57b0-4060-9ac0-1771d846ff4c" providerId="AD" clId="Web-{613B349C-F5B5-4683-B43F-1AB0D50F3C2E}" dt="2020-06-09T13:23:51.327" v="288" actId="20577"/>
        <pc:sldMkLst>
          <pc:docMk/>
          <pc:sldMk cId="1342908951" sldId="402"/>
        </pc:sldMkLst>
        <pc:spChg chg="mod">
          <ac:chgData name="Eef Cornelissen" userId="S::eef.cornelissen@odisee.be::f49a2d98-57b0-4060-9ac0-1771d846ff4c" providerId="AD" clId="Web-{613B349C-F5B5-4683-B43F-1AB0D50F3C2E}" dt="2020-06-09T13:23:51.327" v="288" actId="20577"/>
          <ac:spMkLst>
            <pc:docMk/>
            <pc:sldMk cId="1342908951" sldId="402"/>
            <ac:spMk id="3" creationId="{00000000-0000-0000-0000-000000000000}"/>
          </ac:spMkLst>
        </pc:spChg>
      </pc:sldChg>
    </pc:docChg>
  </pc:docChgLst>
  <pc:docChgLst>
    <pc:chgData name="Eef Cornelissen" userId="S::eef.cornelissen@odisee.be::f49a2d98-57b0-4060-9ac0-1771d846ff4c" providerId="AD" clId="Web-{2FDE7830-6B0B-4FFF-A425-147F949E3D85}"/>
    <pc:docChg chg="addSld delSld modSld">
      <pc:chgData name="Eef Cornelissen" userId="S::eef.cornelissen@odisee.be::f49a2d98-57b0-4060-9ac0-1771d846ff4c" providerId="AD" clId="Web-{2FDE7830-6B0B-4FFF-A425-147F949E3D85}" dt="2020-06-08T17:28:22.119" v="166" actId="20577"/>
      <pc:docMkLst>
        <pc:docMk/>
      </pc:docMkLst>
      <pc:sldChg chg="modSp">
        <pc:chgData name="Eef Cornelissen" userId="S::eef.cornelissen@odisee.be::f49a2d98-57b0-4060-9ac0-1771d846ff4c" providerId="AD" clId="Web-{2FDE7830-6B0B-4FFF-A425-147F949E3D85}" dt="2020-06-08T17:22:14.901" v="101" actId="20577"/>
        <pc:sldMkLst>
          <pc:docMk/>
          <pc:sldMk cId="1934848089" sldId="343"/>
        </pc:sldMkLst>
        <pc:spChg chg="mod">
          <ac:chgData name="Eef Cornelissen" userId="S::eef.cornelissen@odisee.be::f49a2d98-57b0-4060-9ac0-1771d846ff4c" providerId="AD" clId="Web-{2FDE7830-6B0B-4FFF-A425-147F949E3D85}" dt="2020-06-08T17:22:14.901" v="101" actId="20577"/>
          <ac:spMkLst>
            <pc:docMk/>
            <pc:sldMk cId="1934848089" sldId="343"/>
            <ac:spMk id="3" creationId="{00000000-0000-0000-0000-000000000000}"/>
          </ac:spMkLst>
        </pc:spChg>
      </pc:sldChg>
      <pc:sldChg chg="modSp new">
        <pc:chgData name="Eef Cornelissen" userId="S::eef.cornelissen@odisee.be::f49a2d98-57b0-4060-9ac0-1771d846ff4c" providerId="AD" clId="Web-{2FDE7830-6B0B-4FFF-A425-147F949E3D85}" dt="2020-06-08T17:25:50.384" v="164" actId="20577"/>
        <pc:sldMkLst>
          <pc:docMk/>
          <pc:sldMk cId="2175086234" sldId="412"/>
        </pc:sldMkLst>
        <pc:spChg chg="mod">
          <ac:chgData name="Eef Cornelissen" userId="S::eef.cornelissen@odisee.be::f49a2d98-57b0-4060-9ac0-1771d846ff4c" providerId="AD" clId="Web-{2FDE7830-6B0B-4FFF-A425-147F949E3D85}" dt="2020-06-08T17:25:48.103" v="160" actId="20577"/>
          <ac:spMkLst>
            <pc:docMk/>
            <pc:sldMk cId="2175086234" sldId="412"/>
            <ac:spMk id="2" creationId="{8B630A90-72A9-4E08-81EB-603C79A145B7}"/>
          </ac:spMkLst>
        </pc:spChg>
        <pc:spChg chg="mod">
          <ac:chgData name="Eef Cornelissen" userId="S::eef.cornelissen@odisee.be::f49a2d98-57b0-4060-9ac0-1771d846ff4c" providerId="AD" clId="Web-{2FDE7830-6B0B-4FFF-A425-147F949E3D85}" dt="2020-06-08T17:25:50.384" v="164" actId="20577"/>
          <ac:spMkLst>
            <pc:docMk/>
            <pc:sldMk cId="2175086234" sldId="412"/>
            <ac:spMk id="3" creationId="{FAC51417-5765-4D16-96BE-79121951C979}"/>
          </ac:spMkLst>
        </pc:spChg>
      </pc:sldChg>
      <pc:sldChg chg="new del">
        <pc:chgData name="Eef Cornelissen" userId="S::eef.cornelissen@odisee.be::f49a2d98-57b0-4060-9ac0-1771d846ff4c" providerId="AD" clId="Web-{2FDE7830-6B0B-4FFF-A425-147F949E3D85}" dt="2020-06-08T17:25:09.197" v="104"/>
        <pc:sldMkLst>
          <pc:docMk/>
          <pc:sldMk cId="2509925063" sldId="412"/>
        </pc:sldMkLst>
      </pc:sldChg>
    </pc:docChg>
  </pc:docChgLst>
  <pc:docChgLst>
    <pc:chgData name="Eef Cornelissen" userId="S::eef.cornelissen@odisee.be::f49a2d98-57b0-4060-9ac0-1771d846ff4c" providerId="AD" clId="Web-{BFFF1F12-8E15-41BC-8C58-6120E2384D02}"/>
    <pc:docChg chg="modSld">
      <pc:chgData name="Eef Cornelissen" userId="S::eef.cornelissen@odisee.be::f49a2d98-57b0-4060-9ac0-1771d846ff4c" providerId="AD" clId="Web-{BFFF1F12-8E15-41BC-8C58-6120E2384D02}" dt="2020-06-08T21:54:12.916" v="39" actId="20577"/>
      <pc:docMkLst>
        <pc:docMk/>
      </pc:docMkLst>
      <pc:sldChg chg="modSp">
        <pc:chgData name="Eef Cornelissen" userId="S::eef.cornelissen@odisee.be::f49a2d98-57b0-4060-9ac0-1771d846ff4c" providerId="AD" clId="Web-{BFFF1F12-8E15-41BC-8C58-6120E2384D02}" dt="2020-06-08T21:54:12.916" v="38" actId="20577"/>
        <pc:sldMkLst>
          <pc:docMk/>
          <pc:sldMk cId="375000356" sldId="332"/>
        </pc:sldMkLst>
        <pc:spChg chg="mod">
          <ac:chgData name="Eef Cornelissen" userId="S::eef.cornelissen@odisee.be::f49a2d98-57b0-4060-9ac0-1771d846ff4c" providerId="AD" clId="Web-{BFFF1F12-8E15-41BC-8C58-6120E2384D02}" dt="2020-06-08T21:54:12.916" v="38" actId="20577"/>
          <ac:spMkLst>
            <pc:docMk/>
            <pc:sldMk cId="375000356" sldId="332"/>
            <ac:spMk id="3" creationId="{00000000-0000-0000-0000-000000000000}"/>
          </ac:spMkLst>
        </pc:spChg>
      </pc:sldChg>
    </pc:docChg>
  </pc:docChgLst>
  <pc:docChgLst>
    <pc:chgData name="Eef Cornelissen" userId="S::eef.cornelissen@odisee.be::f49a2d98-57b0-4060-9ac0-1771d846ff4c" providerId="AD" clId="Web-{F0A51C54-C4D8-488F-9501-783EAAD25D78}"/>
    <pc:docChg chg="addSld delSld modSld">
      <pc:chgData name="Eef Cornelissen" userId="S::eef.cornelissen@odisee.be::f49a2d98-57b0-4060-9ac0-1771d846ff4c" providerId="AD" clId="Web-{F0A51C54-C4D8-488F-9501-783EAAD25D78}" dt="2020-06-08T21:12:13.422" v="81"/>
      <pc:docMkLst>
        <pc:docMk/>
      </pc:docMkLst>
      <pc:sldChg chg="addSp modSp mod setBg">
        <pc:chgData name="Eef Cornelissen" userId="S::eef.cornelissen@odisee.be::f49a2d98-57b0-4060-9ac0-1771d846ff4c" providerId="AD" clId="Web-{F0A51C54-C4D8-488F-9501-783EAAD25D78}" dt="2020-06-08T21:06:19.722" v="59" actId="20577"/>
        <pc:sldMkLst>
          <pc:docMk/>
          <pc:sldMk cId="1918756358" sldId="341"/>
        </pc:sldMkLst>
        <pc:spChg chg="mod">
          <ac:chgData name="Eef Cornelissen" userId="S::eef.cornelissen@odisee.be::f49a2d98-57b0-4060-9ac0-1771d846ff4c" providerId="AD" clId="Web-{F0A51C54-C4D8-488F-9501-783EAAD25D78}" dt="2020-06-08T21:05:42.567" v="49"/>
          <ac:spMkLst>
            <pc:docMk/>
            <pc:sldMk cId="1918756358" sldId="341"/>
            <ac:spMk id="2" creationId="{00000000-0000-0000-0000-000000000000}"/>
          </ac:spMkLst>
        </pc:spChg>
        <pc:spChg chg="mod">
          <ac:chgData name="Eef Cornelissen" userId="S::eef.cornelissen@odisee.be::f49a2d98-57b0-4060-9ac0-1771d846ff4c" providerId="AD" clId="Web-{F0A51C54-C4D8-488F-9501-783EAAD25D78}" dt="2020-06-08T21:06:19.722" v="59" actId="20577"/>
          <ac:spMkLst>
            <pc:docMk/>
            <pc:sldMk cId="1918756358" sldId="341"/>
            <ac:spMk id="3" creationId="{00000000-0000-0000-0000-000000000000}"/>
          </ac:spMkLst>
        </pc:spChg>
        <pc:spChg chg="add">
          <ac:chgData name="Eef Cornelissen" userId="S::eef.cornelissen@odisee.be::f49a2d98-57b0-4060-9ac0-1771d846ff4c" providerId="AD" clId="Web-{F0A51C54-C4D8-488F-9501-783EAAD25D78}" dt="2020-06-08T21:05:42.567" v="49"/>
          <ac:spMkLst>
            <pc:docMk/>
            <pc:sldMk cId="1918756358" sldId="341"/>
            <ac:spMk id="10" creationId="{C3896A03-3945-419A-B66B-4EE266EDD152}"/>
          </ac:spMkLst>
        </pc:spChg>
        <pc:spChg chg="add">
          <ac:chgData name="Eef Cornelissen" userId="S::eef.cornelissen@odisee.be::f49a2d98-57b0-4060-9ac0-1771d846ff4c" providerId="AD" clId="Web-{F0A51C54-C4D8-488F-9501-783EAAD25D78}" dt="2020-06-08T21:05:42.567" v="49"/>
          <ac:spMkLst>
            <pc:docMk/>
            <pc:sldMk cId="1918756358" sldId="341"/>
            <ac:spMk id="12" creationId="{B34F5AD2-EDBD-4BBD-A55C-EAFFD0C7097A}"/>
          </ac:spMkLst>
        </pc:spChg>
        <pc:spChg chg="add">
          <ac:chgData name="Eef Cornelissen" userId="S::eef.cornelissen@odisee.be::f49a2d98-57b0-4060-9ac0-1771d846ff4c" providerId="AD" clId="Web-{F0A51C54-C4D8-488F-9501-783EAAD25D78}" dt="2020-06-08T21:05:42.567" v="49"/>
          <ac:spMkLst>
            <pc:docMk/>
            <pc:sldMk cId="1918756358" sldId="341"/>
            <ac:spMk id="14" creationId="{450D3AD2-FA80-415F-A9CE-54D884561CD7}"/>
          </ac:spMkLst>
        </pc:spChg>
        <pc:picChg chg="mod ord">
          <ac:chgData name="Eef Cornelissen" userId="S::eef.cornelissen@odisee.be::f49a2d98-57b0-4060-9ac0-1771d846ff4c" providerId="AD" clId="Web-{F0A51C54-C4D8-488F-9501-783EAAD25D78}" dt="2020-06-08T21:05:42.567" v="49"/>
          <ac:picMkLst>
            <pc:docMk/>
            <pc:sldMk cId="1918756358" sldId="341"/>
            <ac:picMk id="4" creationId="{00000000-0000-0000-0000-000000000000}"/>
          </ac:picMkLst>
        </pc:picChg>
      </pc:sldChg>
      <pc:sldChg chg="addSp modSp mod setBg setClrOvrMap">
        <pc:chgData name="Eef Cornelissen" userId="S::eef.cornelissen@odisee.be::f49a2d98-57b0-4060-9ac0-1771d846ff4c" providerId="AD" clId="Web-{F0A51C54-C4D8-488F-9501-783EAAD25D78}" dt="2020-06-08T21:02:54.131" v="3" actId="20577"/>
        <pc:sldMkLst>
          <pc:docMk/>
          <pc:sldMk cId="1149828250" sldId="349"/>
        </pc:sldMkLst>
        <pc:spChg chg="mod">
          <ac:chgData name="Eef Cornelissen" userId="S::eef.cornelissen@odisee.be::f49a2d98-57b0-4060-9ac0-1771d846ff4c" providerId="AD" clId="Web-{F0A51C54-C4D8-488F-9501-783EAAD25D78}" dt="2020-06-08T21:02:40.709" v="0"/>
          <ac:spMkLst>
            <pc:docMk/>
            <pc:sldMk cId="1149828250" sldId="349"/>
            <ac:spMk id="2" creationId="{00000000-0000-0000-0000-000000000000}"/>
          </ac:spMkLst>
        </pc:spChg>
        <pc:spChg chg="mod">
          <ac:chgData name="Eef Cornelissen" userId="S::eef.cornelissen@odisee.be::f49a2d98-57b0-4060-9ac0-1771d846ff4c" providerId="AD" clId="Web-{F0A51C54-C4D8-488F-9501-783EAAD25D78}" dt="2020-06-08T21:02:54.131" v="3" actId="20577"/>
          <ac:spMkLst>
            <pc:docMk/>
            <pc:sldMk cId="1149828250" sldId="349"/>
            <ac:spMk id="3" creationId="{00000000-0000-0000-0000-000000000000}"/>
          </ac:spMkLst>
        </pc:spChg>
        <pc:spChg chg="add">
          <ac:chgData name="Eef Cornelissen" userId="S::eef.cornelissen@odisee.be::f49a2d98-57b0-4060-9ac0-1771d846ff4c" providerId="AD" clId="Web-{F0A51C54-C4D8-488F-9501-783EAAD25D78}" dt="2020-06-08T21:02:40.709" v="0"/>
          <ac:spMkLst>
            <pc:docMk/>
            <pc:sldMk cId="1149828250" sldId="349"/>
            <ac:spMk id="9" creationId="{E862BE82-D00D-42C1-BF16-93AA37870C32}"/>
          </ac:spMkLst>
        </pc:spChg>
        <pc:spChg chg="add">
          <ac:chgData name="Eef Cornelissen" userId="S::eef.cornelissen@odisee.be::f49a2d98-57b0-4060-9ac0-1771d846ff4c" providerId="AD" clId="Web-{F0A51C54-C4D8-488F-9501-783EAAD25D78}" dt="2020-06-08T21:02:40.709" v="0"/>
          <ac:spMkLst>
            <pc:docMk/>
            <pc:sldMk cId="1149828250" sldId="349"/>
            <ac:spMk id="11" creationId="{F6D92C2D-1D3D-4974-918C-06579FB354A9}"/>
          </ac:spMkLst>
        </pc:spChg>
        <pc:picChg chg="mod">
          <ac:chgData name="Eef Cornelissen" userId="S::eef.cornelissen@odisee.be::f49a2d98-57b0-4060-9ac0-1771d846ff4c" providerId="AD" clId="Web-{F0A51C54-C4D8-488F-9501-783EAAD25D78}" dt="2020-06-08T21:02:40.709" v="0"/>
          <ac:picMkLst>
            <pc:docMk/>
            <pc:sldMk cId="1149828250" sldId="349"/>
            <ac:picMk id="4" creationId="{00000000-0000-0000-0000-000000000000}"/>
          </ac:picMkLst>
        </pc:picChg>
      </pc:sldChg>
      <pc:sldChg chg="addSp modSp mod setBg">
        <pc:chgData name="Eef Cornelissen" userId="S::eef.cornelissen@odisee.be::f49a2d98-57b0-4060-9ac0-1771d846ff4c" providerId="AD" clId="Web-{F0A51C54-C4D8-488F-9501-783EAAD25D78}" dt="2020-06-08T21:05:24.504" v="48" actId="20577"/>
        <pc:sldMkLst>
          <pc:docMk/>
          <pc:sldMk cId="1173192063" sldId="371"/>
        </pc:sldMkLst>
        <pc:spChg chg="mod">
          <ac:chgData name="Eef Cornelissen" userId="S::eef.cornelissen@odisee.be::f49a2d98-57b0-4060-9ac0-1771d846ff4c" providerId="AD" clId="Web-{F0A51C54-C4D8-488F-9501-783EAAD25D78}" dt="2020-06-08T21:04:42.770" v="37" actId="14100"/>
          <ac:spMkLst>
            <pc:docMk/>
            <pc:sldMk cId="1173192063" sldId="371"/>
            <ac:spMk id="2" creationId="{00000000-0000-0000-0000-000000000000}"/>
          </ac:spMkLst>
        </pc:spChg>
        <pc:spChg chg="mod ord">
          <ac:chgData name="Eef Cornelissen" userId="S::eef.cornelissen@odisee.be::f49a2d98-57b0-4060-9ac0-1771d846ff4c" providerId="AD" clId="Web-{F0A51C54-C4D8-488F-9501-783EAAD25D78}" dt="2020-06-08T21:05:24.504" v="48" actId="20577"/>
          <ac:spMkLst>
            <pc:docMk/>
            <pc:sldMk cId="1173192063" sldId="371"/>
            <ac:spMk id="3" creationId="{00000000-0000-0000-0000-000000000000}"/>
          </ac:spMkLst>
        </pc:spChg>
        <pc:spChg chg="add">
          <ac:chgData name="Eef Cornelissen" userId="S::eef.cornelissen@odisee.be::f49a2d98-57b0-4060-9ac0-1771d846ff4c" providerId="AD" clId="Web-{F0A51C54-C4D8-488F-9501-783EAAD25D78}" dt="2020-06-08T21:04:26.520" v="31"/>
          <ac:spMkLst>
            <pc:docMk/>
            <pc:sldMk cId="1173192063" sldId="371"/>
            <ac:spMk id="9" creationId="{C3896A03-3945-419A-B66B-4EE266EDD152}"/>
          </ac:spMkLst>
        </pc:spChg>
        <pc:spChg chg="add">
          <ac:chgData name="Eef Cornelissen" userId="S::eef.cornelissen@odisee.be::f49a2d98-57b0-4060-9ac0-1771d846ff4c" providerId="AD" clId="Web-{F0A51C54-C4D8-488F-9501-783EAAD25D78}" dt="2020-06-08T21:04:26.520" v="31"/>
          <ac:spMkLst>
            <pc:docMk/>
            <pc:sldMk cId="1173192063" sldId="371"/>
            <ac:spMk id="11" creationId="{B34F5AD2-EDBD-4BBD-A55C-EAFFD0C7097A}"/>
          </ac:spMkLst>
        </pc:spChg>
        <pc:spChg chg="add">
          <ac:chgData name="Eef Cornelissen" userId="S::eef.cornelissen@odisee.be::f49a2d98-57b0-4060-9ac0-1771d846ff4c" providerId="AD" clId="Web-{F0A51C54-C4D8-488F-9501-783EAAD25D78}" dt="2020-06-08T21:04:26.520" v="31"/>
          <ac:spMkLst>
            <pc:docMk/>
            <pc:sldMk cId="1173192063" sldId="371"/>
            <ac:spMk id="13" creationId="{450D3AD2-FA80-415F-A9CE-54D884561CD7}"/>
          </ac:spMkLst>
        </pc:spChg>
        <pc:picChg chg="mod">
          <ac:chgData name="Eef Cornelissen" userId="S::eef.cornelissen@odisee.be::f49a2d98-57b0-4060-9ac0-1771d846ff4c" providerId="AD" clId="Web-{F0A51C54-C4D8-488F-9501-783EAAD25D78}" dt="2020-06-08T21:04:26.520" v="31"/>
          <ac:picMkLst>
            <pc:docMk/>
            <pc:sldMk cId="1173192063" sldId="371"/>
            <ac:picMk id="4" creationId="{00000000-0000-0000-0000-000000000000}"/>
          </ac:picMkLst>
        </pc:picChg>
      </pc:sldChg>
      <pc:sldChg chg="addSp delSp modSp del mod setBg setClrOvrMap">
        <pc:chgData name="Eef Cornelissen" userId="S::eef.cornelissen@odisee.be::f49a2d98-57b0-4060-9ac0-1771d846ff4c" providerId="AD" clId="Web-{F0A51C54-C4D8-488F-9501-783EAAD25D78}" dt="2020-06-08T21:08:10.424" v="76"/>
        <pc:sldMkLst>
          <pc:docMk/>
          <pc:sldMk cId="1461693355" sldId="372"/>
        </pc:sldMkLst>
        <pc:spChg chg="mod">
          <ac:chgData name="Eef Cornelissen" userId="S::eef.cornelissen@odisee.be::f49a2d98-57b0-4060-9ac0-1771d846ff4c" providerId="AD" clId="Web-{F0A51C54-C4D8-488F-9501-783EAAD25D78}" dt="2020-06-08T21:07:10.550" v="63"/>
          <ac:spMkLst>
            <pc:docMk/>
            <pc:sldMk cId="1461693355" sldId="372"/>
            <ac:spMk id="2" creationId="{00000000-0000-0000-0000-000000000000}"/>
          </ac:spMkLst>
        </pc:spChg>
        <pc:spChg chg="add mod">
          <ac:chgData name="Eef Cornelissen" userId="S::eef.cornelissen@odisee.be::f49a2d98-57b0-4060-9ac0-1771d846ff4c" providerId="AD" clId="Web-{F0A51C54-C4D8-488F-9501-783EAAD25D78}" dt="2020-06-08T21:07:56.909" v="73" actId="20577"/>
          <ac:spMkLst>
            <pc:docMk/>
            <pc:sldMk cId="1461693355" sldId="372"/>
            <ac:spMk id="7" creationId="{CDAD4F3C-F2FD-4421-A5A8-EE1E6C988FC3}"/>
          </ac:spMkLst>
        </pc:spChg>
        <pc:spChg chg="add del">
          <ac:chgData name="Eef Cornelissen" userId="S::eef.cornelissen@odisee.be::f49a2d98-57b0-4060-9ac0-1771d846ff4c" providerId="AD" clId="Web-{F0A51C54-C4D8-488F-9501-783EAAD25D78}" dt="2020-06-08T21:07:10.550" v="63"/>
          <ac:spMkLst>
            <pc:docMk/>
            <pc:sldMk cId="1461693355" sldId="372"/>
            <ac:spMk id="11" creationId="{C3896A03-3945-419A-B66B-4EE266EDD152}"/>
          </ac:spMkLst>
        </pc:spChg>
        <pc:spChg chg="add del">
          <ac:chgData name="Eef Cornelissen" userId="S::eef.cornelissen@odisee.be::f49a2d98-57b0-4060-9ac0-1771d846ff4c" providerId="AD" clId="Web-{F0A51C54-C4D8-488F-9501-783EAAD25D78}" dt="2020-06-08T21:07:10.550" v="63"/>
          <ac:spMkLst>
            <pc:docMk/>
            <pc:sldMk cId="1461693355" sldId="372"/>
            <ac:spMk id="13" creationId="{B34F5AD2-EDBD-4BBD-A55C-EAFFD0C7097A}"/>
          </ac:spMkLst>
        </pc:spChg>
        <pc:spChg chg="add del">
          <ac:chgData name="Eef Cornelissen" userId="S::eef.cornelissen@odisee.be::f49a2d98-57b0-4060-9ac0-1771d846ff4c" providerId="AD" clId="Web-{F0A51C54-C4D8-488F-9501-783EAAD25D78}" dt="2020-06-08T21:07:10.550" v="63"/>
          <ac:spMkLst>
            <pc:docMk/>
            <pc:sldMk cId="1461693355" sldId="372"/>
            <ac:spMk id="15" creationId="{6832F003-FCA6-4CFB-A2EA-308F3AA257D1}"/>
          </ac:spMkLst>
        </pc:spChg>
        <pc:spChg chg="add">
          <ac:chgData name="Eef Cornelissen" userId="S::eef.cornelissen@odisee.be::f49a2d98-57b0-4060-9ac0-1771d846ff4c" providerId="AD" clId="Web-{F0A51C54-C4D8-488F-9501-783EAAD25D78}" dt="2020-06-08T21:07:10.550" v="63"/>
          <ac:spMkLst>
            <pc:docMk/>
            <pc:sldMk cId="1461693355" sldId="372"/>
            <ac:spMk id="20" creationId="{0C45045A-6083-4B3E-956A-67582337527D}"/>
          </ac:spMkLst>
        </pc:spChg>
        <pc:spChg chg="add">
          <ac:chgData name="Eef Cornelissen" userId="S::eef.cornelissen@odisee.be::f49a2d98-57b0-4060-9ac0-1771d846ff4c" providerId="AD" clId="Web-{F0A51C54-C4D8-488F-9501-783EAAD25D78}" dt="2020-06-08T21:07:10.550" v="63"/>
          <ac:spMkLst>
            <pc:docMk/>
            <pc:sldMk cId="1461693355" sldId="372"/>
            <ac:spMk id="22" creationId="{42875DDC-0225-45F8-B745-78688F2D1ADC}"/>
          </ac:spMkLst>
        </pc:spChg>
        <pc:spChg chg="add">
          <ac:chgData name="Eef Cornelissen" userId="S::eef.cornelissen@odisee.be::f49a2d98-57b0-4060-9ac0-1771d846ff4c" providerId="AD" clId="Web-{F0A51C54-C4D8-488F-9501-783EAAD25D78}" dt="2020-06-08T21:07:10.550" v="63"/>
          <ac:spMkLst>
            <pc:docMk/>
            <pc:sldMk cId="1461693355" sldId="372"/>
            <ac:spMk id="24" creationId="{12617755-D451-4BAF-9B55-518297BFF42D}"/>
          </ac:spMkLst>
        </pc:spChg>
        <pc:picChg chg="mod ord">
          <ac:chgData name="Eef Cornelissen" userId="S::eef.cornelissen@odisee.be::f49a2d98-57b0-4060-9ac0-1771d846ff4c" providerId="AD" clId="Web-{F0A51C54-C4D8-488F-9501-783EAAD25D78}" dt="2020-06-08T21:07:52.190" v="71" actId="1076"/>
          <ac:picMkLst>
            <pc:docMk/>
            <pc:sldMk cId="1461693355" sldId="372"/>
            <ac:picMk id="4" creationId="{00000000-0000-0000-0000-000000000000}"/>
          </ac:picMkLst>
        </pc:picChg>
        <pc:picChg chg="del mod">
          <ac:chgData name="Eef Cornelissen" userId="S::eef.cornelissen@odisee.be::f49a2d98-57b0-4060-9ac0-1771d846ff4c" providerId="AD" clId="Web-{F0A51C54-C4D8-488F-9501-783EAAD25D78}" dt="2020-06-08T21:07:53.909" v="72"/>
          <ac:picMkLst>
            <pc:docMk/>
            <pc:sldMk cId="1461693355" sldId="372"/>
            <ac:picMk id="5" creationId="{00000000-0000-0000-0000-000000000000}"/>
          </ac:picMkLst>
        </pc:picChg>
        <pc:picChg chg="mod ord">
          <ac:chgData name="Eef Cornelissen" userId="S::eef.cornelissen@odisee.be::f49a2d98-57b0-4060-9ac0-1771d846ff4c" providerId="AD" clId="Web-{F0A51C54-C4D8-488F-9501-783EAAD25D78}" dt="2020-06-08T21:07:17.566" v="66" actId="1076"/>
          <ac:picMkLst>
            <pc:docMk/>
            <pc:sldMk cId="1461693355" sldId="372"/>
            <ac:picMk id="6" creationId="{00000000-0000-0000-0000-000000000000}"/>
          </ac:picMkLst>
        </pc:picChg>
      </pc:sldChg>
      <pc:sldChg chg="addSp delSp modSp mod setBg setClrOvrMap">
        <pc:chgData name="Eef Cornelissen" userId="S::eef.cornelissen@odisee.be::f49a2d98-57b0-4060-9ac0-1771d846ff4c" providerId="AD" clId="Web-{F0A51C54-C4D8-488F-9501-783EAAD25D78}" dt="2020-06-08T21:03:48.771" v="30" actId="14100"/>
        <pc:sldMkLst>
          <pc:docMk/>
          <pc:sldMk cId="3195175561" sldId="414"/>
        </pc:sldMkLst>
        <pc:spChg chg="mod">
          <ac:chgData name="Eef Cornelissen" userId="S::eef.cornelissen@odisee.be::f49a2d98-57b0-4060-9ac0-1771d846ff4c" providerId="AD" clId="Web-{F0A51C54-C4D8-488F-9501-783EAAD25D78}" dt="2020-06-08T21:03:19.005" v="4"/>
          <ac:spMkLst>
            <pc:docMk/>
            <pc:sldMk cId="3195175561" sldId="414"/>
            <ac:spMk id="2" creationId="{B18006D3-50F2-4E47-B6D6-E8ED415A2EDC}"/>
          </ac:spMkLst>
        </pc:spChg>
        <pc:spChg chg="mod">
          <ac:chgData name="Eef Cornelissen" userId="S::eef.cornelissen@odisee.be::f49a2d98-57b0-4060-9ac0-1771d846ff4c" providerId="AD" clId="Web-{F0A51C54-C4D8-488F-9501-783EAAD25D78}" dt="2020-06-08T21:03:48.771" v="30" actId="14100"/>
          <ac:spMkLst>
            <pc:docMk/>
            <pc:sldMk cId="3195175561" sldId="414"/>
            <ac:spMk id="3" creationId="{46D19A6E-D638-4887-990C-15532A0EA0AC}"/>
          </ac:spMkLst>
        </pc:spChg>
        <pc:spChg chg="del">
          <ac:chgData name="Eef Cornelissen" userId="S::eef.cornelissen@odisee.be::f49a2d98-57b0-4060-9ac0-1771d846ff4c" providerId="AD" clId="Web-{F0A51C54-C4D8-488F-9501-783EAAD25D78}" dt="2020-06-08T21:03:19.005" v="4"/>
          <ac:spMkLst>
            <pc:docMk/>
            <pc:sldMk cId="3195175561" sldId="414"/>
            <ac:spMk id="13" creationId="{21739CA5-F0F5-48E1-8E8C-F24B71827E46}"/>
          </ac:spMkLst>
        </pc:spChg>
        <pc:spChg chg="del">
          <ac:chgData name="Eef Cornelissen" userId="S::eef.cornelissen@odisee.be::f49a2d98-57b0-4060-9ac0-1771d846ff4c" providerId="AD" clId="Web-{F0A51C54-C4D8-488F-9501-783EAAD25D78}" dt="2020-06-08T21:03:19.005" v="4"/>
          <ac:spMkLst>
            <pc:docMk/>
            <pc:sldMk cId="3195175561" sldId="414"/>
            <ac:spMk id="14" creationId="{3EAD2937-F230-41D4-B9C5-975B129BFC20}"/>
          </ac:spMkLst>
        </pc:spChg>
        <pc:spChg chg="del">
          <ac:chgData name="Eef Cornelissen" userId="S::eef.cornelissen@odisee.be::f49a2d98-57b0-4060-9ac0-1771d846ff4c" providerId="AD" clId="Web-{F0A51C54-C4D8-488F-9501-783EAAD25D78}" dt="2020-06-08T21:03:19.005" v="4"/>
          <ac:spMkLst>
            <pc:docMk/>
            <pc:sldMk cId="3195175561" sldId="414"/>
            <ac:spMk id="20" creationId="{CCD444A3-C338-4886-B7F1-4BA2AF46EB64}"/>
          </ac:spMkLst>
        </pc:spChg>
        <pc:spChg chg="add">
          <ac:chgData name="Eef Cornelissen" userId="S::eef.cornelissen@odisee.be::f49a2d98-57b0-4060-9ac0-1771d846ff4c" providerId="AD" clId="Web-{F0A51C54-C4D8-488F-9501-783EAAD25D78}" dt="2020-06-08T21:03:19.005" v="4"/>
          <ac:spMkLst>
            <pc:docMk/>
            <pc:sldMk cId="3195175561" sldId="414"/>
            <ac:spMk id="25" creationId="{CF62D2A7-8207-488C-9F46-316BA81A16C8}"/>
          </ac:spMkLst>
        </pc:spChg>
        <pc:spChg chg="add">
          <ac:chgData name="Eef Cornelissen" userId="S::eef.cornelissen@odisee.be::f49a2d98-57b0-4060-9ac0-1771d846ff4c" providerId="AD" clId="Web-{F0A51C54-C4D8-488F-9501-783EAAD25D78}" dt="2020-06-08T21:03:19.005" v="4"/>
          <ac:spMkLst>
            <pc:docMk/>
            <pc:sldMk cId="3195175561" sldId="414"/>
            <ac:spMk id="27" creationId="{52AC6D7F-F068-4E11-BB06-F601D89BB980}"/>
          </ac:spMkLst>
        </pc:spChg>
        <pc:picChg chg="mod">
          <ac:chgData name="Eef Cornelissen" userId="S::eef.cornelissen@odisee.be::f49a2d98-57b0-4060-9ac0-1771d846ff4c" providerId="AD" clId="Web-{F0A51C54-C4D8-488F-9501-783EAAD25D78}" dt="2020-06-08T21:03:19.005" v="4"/>
          <ac:picMkLst>
            <pc:docMk/>
            <pc:sldMk cId="3195175561" sldId="414"/>
            <ac:picMk id="5" creationId="{5B1523E8-0BC3-46E9-8CFC-E30663470BCF}"/>
          </ac:picMkLst>
        </pc:picChg>
      </pc:sldChg>
      <pc:sldChg chg="modSp new del">
        <pc:chgData name="Eef Cornelissen" userId="S::eef.cornelissen@odisee.be::f49a2d98-57b0-4060-9ac0-1771d846ff4c" providerId="AD" clId="Web-{F0A51C54-C4D8-488F-9501-783EAAD25D78}" dt="2020-06-08T21:12:13.422" v="81"/>
        <pc:sldMkLst>
          <pc:docMk/>
          <pc:sldMk cId="4263819568" sldId="417"/>
        </pc:sldMkLst>
        <pc:spChg chg="mod">
          <ac:chgData name="Eef Cornelissen" userId="S::eef.cornelissen@odisee.be::f49a2d98-57b0-4060-9ac0-1771d846ff4c" providerId="AD" clId="Web-{F0A51C54-C4D8-488F-9501-783EAAD25D78}" dt="2020-06-08T21:10:31.486" v="78" actId="20577"/>
          <ac:spMkLst>
            <pc:docMk/>
            <pc:sldMk cId="4263819568" sldId="417"/>
            <ac:spMk id="4" creationId="{CA659B35-B1DF-4C37-AACB-D321986A478B}"/>
          </ac:spMkLst>
        </pc:spChg>
      </pc:sldChg>
    </pc:docChg>
  </pc:docChgLst>
  <pc:docChgLst>
    <pc:chgData name="Eef Cornelissen" userId="S::eef.cornelissen@odisee.be::f49a2d98-57b0-4060-9ac0-1771d846ff4c" providerId="AD" clId="Web-{A363288B-4E8A-4551-A7C7-2398F438BE56}"/>
    <pc:docChg chg="delSld modSld">
      <pc:chgData name="Eef Cornelissen" userId="S::eef.cornelissen@odisee.be::f49a2d98-57b0-4060-9ac0-1771d846ff4c" providerId="AD" clId="Web-{A363288B-4E8A-4551-A7C7-2398F438BE56}" dt="2020-06-08T20:58:24.694" v="458"/>
      <pc:docMkLst>
        <pc:docMk/>
      </pc:docMkLst>
      <pc:sldChg chg="del">
        <pc:chgData name="Eef Cornelissen" userId="S::eef.cornelissen@odisee.be::f49a2d98-57b0-4060-9ac0-1771d846ff4c" providerId="AD" clId="Web-{A363288B-4E8A-4551-A7C7-2398F438BE56}" dt="2020-06-08T20:48:08.156" v="0"/>
        <pc:sldMkLst>
          <pc:docMk/>
          <pc:sldMk cId="1888870865" sldId="356"/>
        </pc:sldMkLst>
      </pc:sldChg>
      <pc:sldChg chg="addSp delSp modSp mod setBg setClrOvrMap">
        <pc:chgData name="Eef Cornelissen" userId="S::eef.cornelissen@odisee.be::f49a2d98-57b0-4060-9ac0-1771d846ff4c" providerId="AD" clId="Web-{A363288B-4E8A-4551-A7C7-2398F438BE56}" dt="2020-06-08T20:53:55.941" v="345" actId="20577"/>
        <pc:sldMkLst>
          <pc:docMk/>
          <pc:sldMk cId="1546750689" sldId="370"/>
        </pc:sldMkLst>
        <pc:spChg chg="mod">
          <ac:chgData name="Eef Cornelissen" userId="S::eef.cornelissen@odisee.be::f49a2d98-57b0-4060-9ac0-1771d846ff4c" providerId="AD" clId="Web-{A363288B-4E8A-4551-A7C7-2398F438BE56}" dt="2020-06-08T20:53:55.941" v="345" actId="20577"/>
          <ac:spMkLst>
            <pc:docMk/>
            <pc:sldMk cId="1546750689" sldId="370"/>
            <ac:spMk id="2" creationId="{00000000-0000-0000-0000-000000000000}"/>
          </ac:spMkLst>
        </pc:spChg>
        <pc:spChg chg="del mod">
          <ac:chgData name="Eef Cornelissen" userId="S::eef.cornelissen@odisee.be::f49a2d98-57b0-4060-9ac0-1771d846ff4c" providerId="AD" clId="Web-{A363288B-4E8A-4551-A7C7-2398F438BE56}" dt="2020-06-08T20:52:18.393" v="275"/>
          <ac:spMkLst>
            <pc:docMk/>
            <pc:sldMk cId="1546750689" sldId="370"/>
            <ac:spMk id="3" creationId="{00000000-0000-0000-0000-000000000000}"/>
          </ac:spMkLst>
        </pc:spChg>
        <pc:spChg chg="add">
          <ac:chgData name="Eef Cornelissen" userId="S::eef.cornelissen@odisee.be::f49a2d98-57b0-4060-9ac0-1771d846ff4c" providerId="AD" clId="Web-{A363288B-4E8A-4551-A7C7-2398F438BE56}" dt="2020-06-08T20:52:56.034" v="325"/>
          <ac:spMkLst>
            <pc:docMk/>
            <pc:sldMk cId="1546750689" sldId="370"/>
            <ac:spMk id="8" creationId="{60FEF72C-3D12-4AEF-9A94-F3772F7BD35A}"/>
          </ac:spMkLst>
        </pc:spChg>
        <pc:spChg chg="add">
          <ac:chgData name="Eef Cornelissen" userId="S::eef.cornelissen@odisee.be::f49a2d98-57b0-4060-9ac0-1771d846ff4c" providerId="AD" clId="Web-{A363288B-4E8A-4551-A7C7-2398F438BE56}" dt="2020-06-08T20:52:56.034" v="325"/>
          <ac:spMkLst>
            <pc:docMk/>
            <pc:sldMk cId="1546750689" sldId="370"/>
            <ac:spMk id="11" creationId="{F2B38F72-8FC4-4001-8C67-FA6B86DEC767}"/>
          </ac:spMkLst>
        </pc:spChg>
        <pc:picChg chg="add">
          <ac:chgData name="Eef Cornelissen" userId="S::eef.cornelissen@odisee.be::f49a2d98-57b0-4060-9ac0-1771d846ff4c" providerId="AD" clId="Web-{A363288B-4E8A-4551-A7C7-2398F438BE56}" dt="2020-06-08T20:52:56.034" v="325"/>
          <ac:picMkLst>
            <pc:docMk/>
            <pc:sldMk cId="1546750689" sldId="370"/>
            <ac:picMk id="4" creationId="{00000000-0000-0000-0000-000000000000}"/>
          </ac:picMkLst>
        </pc:picChg>
        <pc:picChg chg="del mod replId">
          <ac:chgData name="Eef Cornelissen" userId="S::eef.cornelissen@odisee.be::f49a2d98-57b0-4060-9ac0-1771d846ff4c" providerId="AD" clId="Web-{A363288B-4E8A-4551-A7C7-2398F438BE56}" dt="2020-06-08T20:52:56.034" v="325"/>
          <ac:picMkLst>
            <pc:docMk/>
            <pc:sldMk cId="1546750689" sldId="370"/>
            <ac:picMk id="6" creationId="{00000000-0000-0000-0000-000000000000}"/>
          </ac:picMkLst>
        </pc:picChg>
      </pc:sldChg>
      <pc:sldChg chg="addSp delSp modSp mod setBg setClrOvrMap">
        <pc:chgData name="Eef Cornelissen" userId="S::eef.cornelissen@odisee.be::f49a2d98-57b0-4060-9ac0-1771d846ff4c" providerId="AD" clId="Web-{A363288B-4E8A-4551-A7C7-2398F438BE56}" dt="2020-06-08T20:58:24.694" v="458"/>
        <pc:sldMkLst>
          <pc:docMk/>
          <pc:sldMk cId="675551809" sldId="377"/>
        </pc:sldMkLst>
        <pc:spChg chg="mod">
          <ac:chgData name="Eef Cornelissen" userId="S::eef.cornelissen@odisee.be::f49a2d98-57b0-4060-9ac0-1771d846ff4c" providerId="AD" clId="Web-{A363288B-4E8A-4551-A7C7-2398F438BE56}" dt="2020-06-08T20:58:24.694" v="458"/>
          <ac:spMkLst>
            <pc:docMk/>
            <pc:sldMk cId="675551809" sldId="377"/>
            <ac:spMk id="2" creationId="{00000000-0000-0000-0000-000000000000}"/>
          </ac:spMkLst>
        </pc:spChg>
        <pc:spChg chg="mod">
          <ac:chgData name="Eef Cornelissen" userId="S::eef.cornelissen@odisee.be::f49a2d98-57b0-4060-9ac0-1771d846ff4c" providerId="AD" clId="Web-{A363288B-4E8A-4551-A7C7-2398F438BE56}" dt="2020-06-08T20:58:24.694" v="458"/>
          <ac:spMkLst>
            <pc:docMk/>
            <pc:sldMk cId="675551809" sldId="377"/>
            <ac:spMk id="3" creationId="{00000000-0000-0000-0000-000000000000}"/>
          </ac:spMkLst>
        </pc:spChg>
        <pc:spChg chg="add">
          <ac:chgData name="Eef Cornelissen" userId="S::eef.cornelissen@odisee.be::f49a2d98-57b0-4060-9ac0-1771d846ff4c" providerId="AD" clId="Web-{A363288B-4E8A-4551-A7C7-2398F438BE56}" dt="2020-06-08T20:57:54.288" v="451"/>
          <ac:spMkLst>
            <pc:docMk/>
            <pc:sldMk cId="675551809" sldId="377"/>
            <ac:spMk id="9" creationId="{28FF88A3-8EBC-4142-8CC2-EBE257ED6C90}"/>
          </ac:spMkLst>
        </pc:spChg>
        <pc:spChg chg="add del">
          <ac:chgData name="Eef Cornelissen" userId="S::eef.cornelissen@odisee.be::f49a2d98-57b0-4060-9ac0-1771d846ff4c" providerId="AD" clId="Web-{A363288B-4E8A-4551-A7C7-2398F438BE56}" dt="2020-06-08T20:58:24.694" v="458"/>
          <ac:spMkLst>
            <pc:docMk/>
            <pc:sldMk cId="675551809" sldId="377"/>
            <ac:spMk id="16" creationId="{91F32EBA-ED97-466E-8CFA-8382584155D0}"/>
          </ac:spMkLst>
        </pc:spChg>
        <pc:grpChg chg="add">
          <ac:chgData name="Eef Cornelissen" userId="S::eef.cornelissen@odisee.be::f49a2d98-57b0-4060-9ac0-1771d846ff4c" providerId="AD" clId="Web-{A363288B-4E8A-4551-A7C7-2398F438BE56}" dt="2020-06-08T20:57:54.288" v="451"/>
          <ac:grpSpMkLst>
            <pc:docMk/>
            <pc:sldMk cId="675551809" sldId="377"/>
            <ac:grpSpMk id="11" creationId="{27D8A815-1B1F-4DB5-A03C-F4987CF0CB0F}"/>
          </ac:grpSpMkLst>
        </pc:grpChg>
        <pc:picChg chg="mod ord">
          <ac:chgData name="Eef Cornelissen" userId="S::eef.cornelissen@odisee.be::f49a2d98-57b0-4060-9ac0-1771d846ff4c" providerId="AD" clId="Web-{A363288B-4E8A-4551-A7C7-2398F438BE56}" dt="2020-06-08T20:58:24.694" v="458"/>
          <ac:picMkLst>
            <pc:docMk/>
            <pc:sldMk cId="675551809" sldId="377"/>
            <ac:picMk id="4" creationId="{00000000-0000-0000-0000-000000000000}"/>
          </ac:picMkLst>
        </pc:picChg>
      </pc:sldChg>
      <pc:sldChg chg="addSp delSp modSp mod setBg setClrOvrMap">
        <pc:chgData name="Eef Cornelissen" userId="S::eef.cornelissen@odisee.be::f49a2d98-57b0-4060-9ac0-1771d846ff4c" providerId="AD" clId="Web-{A363288B-4E8A-4551-A7C7-2398F438BE56}" dt="2020-06-08T20:57:38.475" v="450"/>
        <pc:sldMkLst>
          <pc:docMk/>
          <pc:sldMk cId="253212174" sldId="378"/>
        </pc:sldMkLst>
        <pc:spChg chg="mod">
          <ac:chgData name="Eef Cornelissen" userId="S::eef.cornelissen@odisee.be::f49a2d98-57b0-4060-9ac0-1771d846ff4c" providerId="AD" clId="Web-{A363288B-4E8A-4551-A7C7-2398F438BE56}" dt="2020-06-08T20:57:38.475" v="450"/>
          <ac:spMkLst>
            <pc:docMk/>
            <pc:sldMk cId="253212174" sldId="378"/>
            <ac:spMk id="2" creationId="{00000000-0000-0000-0000-000000000000}"/>
          </ac:spMkLst>
        </pc:spChg>
        <pc:spChg chg="mod">
          <ac:chgData name="Eef Cornelissen" userId="S::eef.cornelissen@odisee.be::f49a2d98-57b0-4060-9ac0-1771d846ff4c" providerId="AD" clId="Web-{A363288B-4E8A-4551-A7C7-2398F438BE56}" dt="2020-06-08T20:57:38.475" v="450"/>
          <ac:spMkLst>
            <pc:docMk/>
            <pc:sldMk cId="253212174" sldId="378"/>
            <ac:spMk id="3" creationId="{00000000-0000-0000-0000-000000000000}"/>
          </ac:spMkLst>
        </pc:spChg>
        <pc:spChg chg="add del">
          <ac:chgData name="Eef Cornelissen" userId="S::eef.cornelissen@odisee.be::f49a2d98-57b0-4060-9ac0-1771d846ff4c" providerId="AD" clId="Web-{A363288B-4E8A-4551-A7C7-2398F438BE56}" dt="2020-06-08T20:57:28.569" v="447"/>
          <ac:spMkLst>
            <pc:docMk/>
            <pc:sldMk cId="253212174" sldId="378"/>
            <ac:spMk id="6" creationId="{A29398BB-6F62-472B-88B2-8D942FEBFB20}"/>
          </ac:spMkLst>
        </pc:spChg>
        <pc:spChg chg="add del">
          <ac:chgData name="Eef Cornelissen" userId="S::eef.cornelissen@odisee.be::f49a2d98-57b0-4060-9ac0-1771d846ff4c" providerId="AD" clId="Web-{A363288B-4E8A-4551-A7C7-2398F438BE56}" dt="2020-06-08T20:57:28.569" v="447"/>
          <ac:spMkLst>
            <pc:docMk/>
            <pc:sldMk cId="253212174" sldId="378"/>
            <ac:spMk id="7" creationId="{74F93062-C8C5-49C4-B90F-AA5653D572D2}"/>
          </ac:spMkLst>
        </pc:spChg>
        <pc:spChg chg="add del">
          <ac:chgData name="Eef Cornelissen" userId="S::eef.cornelissen@odisee.be::f49a2d98-57b0-4060-9ac0-1771d846ff4c" providerId="AD" clId="Web-{A363288B-4E8A-4551-A7C7-2398F438BE56}" dt="2020-06-08T20:57:38.459" v="449"/>
          <ac:spMkLst>
            <pc:docMk/>
            <pc:sldMk cId="253212174" sldId="378"/>
            <ac:spMk id="8" creationId="{7CA0DAA6-33B8-4A25-810D-2F4D816FB40E}"/>
          </ac:spMkLst>
        </pc:spChg>
        <pc:spChg chg="add del">
          <ac:chgData name="Eef Cornelissen" userId="S::eef.cornelissen@odisee.be::f49a2d98-57b0-4060-9ac0-1771d846ff4c" providerId="AD" clId="Web-{A363288B-4E8A-4551-A7C7-2398F438BE56}" dt="2020-06-08T20:57:23.662" v="445"/>
          <ac:spMkLst>
            <pc:docMk/>
            <pc:sldMk cId="253212174" sldId="378"/>
            <ac:spMk id="9" creationId="{B0354608-2C0B-45C8-8C8B-8E3ED2EF58E4}"/>
          </ac:spMkLst>
        </pc:spChg>
        <pc:spChg chg="add">
          <ac:chgData name="Eef Cornelissen" userId="S::eef.cornelissen@odisee.be::f49a2d98-57b0-4060-9ac0-1771d846ff4c" providerId="AD" clId="Web-{A363288B-4E8A-4551-A7C7-2398F438BE56}" dt="2020-06-08T20:57:38.475" v="450"/>
          <ac:spMkLst>
            <pc:docMk/>
            <pc:sldMk cId="253212174" sldId="378"/>
            <ac:spMk id="10" creationId="{B34F5AD2-EDBD-4BBD-A55C-EAFFD0C7097A}"/>
          </ac:spMkLst>
        </pc:spChg>
        <pc:spChg chg="add del">
          <ac:chgData name="Eef Cornelissen" userId="S::eef.cornelissen@odisee.be::f49a2d98-57b0-4060-9ac0-1771d846ff4c" providerId="AD" clId="Web-{A363288B-4E8A-4551-A7C7-2398F438BE56}" dt="2020-06-08T20:57:23.662" v="445"/>
          <ac:spMkLst>
            <pc:docMk/>
            <pc:sldMk cId="253212174" sldId="378"/>
            <ac:spMk id="11" creationId="{A69EB637-CEDE-43AD-8B65-DDD63C08FB34}"/>
          </ac:spMkLst>
        </pc:spChg>
        <pc:spChg chg="add">
          <ac:chgData name="Eef Cornelissen" userId="S::eef.cornelissen@odisee.be::f49a2d98-57b0-4060-9ac0-1771d846ff4c" providerId="AD" clId="Web-{A363288B-4E8A-4551-A7C7-2398F438BE56}" dt="2020-06-08T20:57:38.475" v="450"/>
          <ac:spMkLst>
            <pc:docMk/>
            <pc:sldMk cId="253212174" sldId="378"/>
            <ac:spMk id="12" creationId="{C3896A03-3945-419A-B66B-4EE266EDD152}"/>
          </ac:spMkLst>
        </pc:spChg>
        <pc:spChg chg="add del">
          <ac:chgData name="Eef Cornelissen" userId="S::eef.cornelissen@odisee.be::f49a2d98-57b0-4060-9ac0-1771d846ff4c" providerId="AD" clId="Web-{A363288B-4E8A-4551-A7C7-2398F438BE56}" dt="2020-06-08T20:57:23.662" v="445"/>
          <ac:spMkLst>
            <pc:docMk/>
            <pc:sldMk cId="253212174" sldId="378"/>
            <ac:spMk id="13" creationId="{CDD7DB09-290B-4A1F-BFC1-51ED7C978ED6}"/>
          </ac:spMkLst>
        </pc:spChg>
        <pc:spChg chg="add">
          <ac:chgData name="Eef Cornelissen" userId="S::eef.cornelissen@odisee.be::f49a2d98-57b0-4060-9ac0-1771d846ff4c" providerId="AD" clId="Web-{A363288B-4E8A-4551-A7C7-2398F438BE56}" dt="2020-06-08T20:57:38.475" v="450"/>
          <ac:spMkLst>
            <pc:docMk/>
            <pc:sldMk cId="253212174" sldId="378"/>
            <ac:spMk id="14" creationId="{6832F003-FCA6-4CFB-A2EA-308F3AA257D1}"/>
          </ac:spMkLst>
        </pc:spChg>
        <pc:spChg chg="add del">
          <ac:chgData name="Eef Cornelissen" userId="S::eef.cornelissen@odisee.be::f49a2d98-57b0-4060-9ac0-1771d846ff4c" providerId="AD" clId="Web-{A363288B-4E8A-4551-A7C7-2398F438BE56}" dt="2020-06-08T20:57:23.662" v="445"/>
          <ac:spMkLst>
            <pc:docMk/>
            <pc:sldMk cId="253212174" sldId="378"/>
            <ac:spMk id="15" creationId="{B0FAED46-1BF7-48DB-980D-571CD2A30DC4}"/>
          </ac:spMkLst>
        </pc:spChg>
        <pc:picChg chg="mod ord">
          <ac:chgData name="Eef Cornelissen" userId="S::eef.cornelissen@odisee.be::f49a2d98-57b0-4060-9ac0-1771d846ff4c" providerId="AD" clId="Web-{A363288B-4E8A-4551-A7C7-2398F438BE56}" dt="2020-06-08T20:57:38.475" v="450"/>
          <ac:picMkLst>
            <pc:docMk/>
            <pc:sldMk cId="253212174" sldId="378"/>
            <ac:picMk id="4" creationId="{00000000-0000-0000-0000-000000000000}"/>
          </ac:picMkLst>
        </pc:picChg>
      </pc:sldChg>
      <pc:sldChg chg="addSp modSp mod setBg">
        <pc:chgData name="Eef Cornelissen" userId="S::eef.cornelissen@odisee.be::f49a2d98-57b0-4060-9ac0-1771d846ff4c" providerId="AD" clId="Web-{A363288B-4E8A-4551-A7C7-2398F438BE56}" dt="2020-06-08T20:51:38.455" v="273"/>
        <pc:sldMkLst>
          <pc:docMk/>
          <pc:sldMk cId="633921020" sldId="383"/>
        </pc:sldMkLst>
        <pc:spChg chg="mod">
          <ac:chgData name="Eef Cornelissen" userId="S::eef.cornelissen@odisee.be::f49a2d98-57b0-4060-9ac0-1771d846ff4c" providerId="AD" clId="Web-{A363288B-4E8A-4551-A7C7-2398F438BE56}" dt="2020-06-08T20:51:38.455" v="273"/>
          <ac:spMkLst>
            <pc:docMk/>
            <pc:sldMk cId="633921020" sldId="383"/>
            <ac:spMk id="2" creationId="{00000000-0000-0000-0000-000000000000}"/>
          </ac:spMkLst>
        </pc:spChg>
        <pc:spChg chg="mod">
          <ac:chgData name="Eef Cornelissen" userId="S::eef.cornelissen@odisee.be::f49a2d98-57b0-4060-9ac0-1771d846ff4c" providerId="AD" clId="Web-{A363288B-4E8A-4551-A7C7-2398F438BE56}" dt="2020-06-08T20:51:38.455" v="273"/>
          <ac:spMkLst>
            <pc:docMk/>
            <pc:sldMk cId="633921020" sldId="383"/>
            <ac:spMk id="3" creationId="{00000000-0000-0000-0000-000000000000}"/>
          </ac:spMkLst>
        </pc:spChg>
        <pc:spChg chg="add">
          <ac:chgData name="Eef Cornelissen" userId="S::eef.cornelissen@odisee.be::f49a2d98-57b0-4060-9ac0-1771d846ff4c" providerId="AD" clId="Web-{A363288B-4E8A-4551-A7C7-2398F438BE56}" dt="2020-06-08T20:51:38.455" v="273"/>
          <ac:spMkLst>
            <pc:docMk/>
            <pc:sldMk cId="633921020" sldId="383"/>
            <ac:spMk id="8" creationId="{33CD251C-A887-4D2F-925B-FC097198538B}"/>
          </ac:spMkLst>
        </pc:spChg>
        <pc:spChg chg="add">
          <ac:chgData name="Eef Cornelissen" userId="S::eef.cornelissen@odisee.be::f49a2d98-57b0-4060-9ac0-1771d846ff4c" providerId="AD" clId="Web-{A363288B-4E8A-4551-A7C7-2398F438BE56}" dt="2020-06-08T20:51:38.455" v="273"/>
          <ac:spMkLst>
            <pc:docMk/>
            <pc:sldMk cId="633921020" sldId="383"/>
            <ac:spMk id="10" creationId="{B19D093C-27FB-4032-B282-42C4563F257C}"/>
          </ac:spMkLst>
        </pc:spChg>
        <pc:grpChg chg="add">
          <ac:chgData name="Eef Cornelissen" userId="S::eef.cornelissen@odisee.be::f49a2d98-57b0-4060-9ac0-1771d846ff4c" providerId="AD" clId="Web-{A363288B-4E8A-4551-A7C7-2398F438BE56}" dt="2020-06-08T20:51:38.455" v="273"/>
          <ac:grpSpMkLst>
            <pc:docMk/>
            <pc:sldMk cId="633921020" sldId="383"/>
            <ac:grpSpMk id="12" creationId="{35EE815E-1BD3-4777-B652-6D98825BF66B}"/>
          </ac:grpSpMkLst>
        </pc:grpChg>
      </pc:sldChg>
      <pc:sldChg chg="del">
        <pc:chgData name="Eef Cornelissen" userId="S::eef.cornelissen@odisee.be::f49a2d98-57b0-4060-9ac0-1771d846ff4c" providerId="AD" clId="Web-{A363288B-4E8A-4551-A7C7-2398F438BE56}" dt="2020-06-08T20:48:19.515" v="1"/>
        <pc:sldMkLst>
          <pc:docMk/>
          <pc:sldMk cId="1310202952" sldId="384"/>
        </pc:sldMkLst>
      </pc:sldChg>
      <pc:sldChg chg="addSp modSp mod setBg setClrOvrMap">
        <pc:chgData name="Eef Cornelissen" userId="S::eef.cornelissen@odisee.be::f49a2d98-57b0-4060-9ac0-1771d846ff4c" providerId="AD" clId="Web-{A363288B-4E8A-4551-A7C7-2398F438BE56}" dt="2020-06-08T20:57:07.521" v="443" actId="14100"/>
        <pc:sldMkLst>
          <pc:docMk/>
          <pc:sldMk cId="1800375705" sldId="398"/>
        </pc:sldMkLst>
        <pc:spChg chg="mod">
          <ac:chgData name="Eef Cornelissen" userId="S::eef.cornelissen@odisee.be::f49a2d98-57b0-4060-9ac0-1771d846ff4c" providerId="AD" clId="Web-{A363288B-4E8A-4551-A7C7-2398F438BE56}" dt="2020-06-08T20:56:39.334" v="437"/>
          <ac:spMkLst>
            <pc:docMk/>
            <pc:sldMk cId="1800375705" sldId="398"/>
            <ac:spMk id="2" creationId="{00000000-0000-0000-0000-000000000000}"/>
          </ac:spMkLst>
        </pc:spChg>
        <pc:spChg chg="mod">
          <ac:chgData name="Eef Cornelissen" userId="S::eef.cornelissen@odisee.be::f49a2d98-57b0-4060-9ac0-1771d846ff4c" providerId="AD" clId="Web-{A363288B-4E8A-4551-A7C7-2398F438BE56}" dt="2020-06-08T20:56:39.334" v="437"/>
          <ac:spMkLst>
            <pc:docMk/>
            <pc:sldMk cId="1800375705" sldId="398"/>
            <ac:spMk id="3" creationId="{00000000-0000-0000-0000-000000000000}"/>
          </ac:spMkLst>
        </pc:spChg>
        <pc:spChg chg="mod">
          <ac:chgData name="Eef Cornelissen" userId="S::eef.cornelissen@odisee.be::f49a2d98-57b0-4060-9ac0-1771d846ff4c" providerId="AD" clId="Web-{A363288B-4E8A-4551-A7C7-2398F438BE56}" dt="2020-06-08T20:57:07.521" v="443" actId="14100"/>
          <ac:spMkLst>
            <pc:docMk/>
            <pc:sldMk cId="1800375705" sldId="398"/>
            <ac:spMk id="7" creationId="{00000000-0000-0000-0000-000000000000}"/>
          </ac:spMkLst>
        </pc:spChg>
        <pc:spChg chg="add">
          <ac:chgData name="Eef Cornelissen" userId="S::eef.cornelissen@odisee.be::f49a2d98-57b0-4060-9ac0-1771d846ff4c" providerId="AD" clId="Web-{A363288B-4E8A-4551-A7C7-2398F438BE56}" dt="2020-06-08T20:56:39.334" v="437"/>
          <ac:spMkLst>
            <pc:docMk/>
            <pc:sldMk cId="1800375705" sldId="398"/>
            <ac:spMk id="12" creationId="{B0354608-2C0B-45C8-8C8B-8E3ED2EF58E4}"/>
          </ac:spMkLst>
        </pc:spChg>
        <pc:spChg chg="add">
          <ac:chgData name="Eef Cornelissen" userId="S::eef.cornelissen@odisee.be::f49a2d98-57b0-4060-9ac0-1771d846ff4c" providerId="AD" clId="Web-{A363288B-4E8A-4551-A7C7-2398F438BE56}" dt="2020-06-08T20:56:39.334" v="437"/>
          <ac:spMkLst>
            <pc:docMk/>
            <pc:sldMk cId="1800375705" sldId="398"/>
            <ac:spMk id="14" creationId="{A69EB637-CEDE-43AD-8B65-DDD63C08FB34}"/>
          </ac:spMkLst>
        </pc:spChg>
        <pc:spChg chg="add">
          <ac:chgData name="Eef Cornelissen" userId="S::eef.cornelissen@odisee.be::f49a2d98-57b0-4060-9ac0-1771d846ff4c" providerId="AD" clId="Web-{A363288B-4E8A-4551-A7C7-2398F438BE56}" dt="2020-06-08T20:56:39.334" v="437"/>
          <ac:spMkLst>
            <pc:docMk/>
            <pc:sldMk cId="1800375705" sldId="398"/>
            <ac:spMk id="16" creationId="{CDD7DB09-290B-4A1F-BFC1-51ED7C978ED6}"/>
          </ac:spMkLst>
        </pc:spChg>
        <pc:spChg chg="add">
          <ac:chgData name="Eef Cornelissen" userId="S::eef.cornelissen@odisee.be::f49a2d98-57b0-4060-9ac0-1771d846ff4c" providerId="AD" clId="Web-{A363288B-4E8A-4551-A7C7-2398F438BE56}" dt="2020-06-08T20:56:39.334" v="437"/>
          <ac:spMkLst>
            <pc:docMk/>
            <pc:sldMk cId="1800375705" sldId="398"/>
            <ac:spMk id="18" creationId="{B0FAED46-1BF7-48DB-980D-571CD2A30DC4}"/>
          </ac:spMkLst>
        </pc:spChg>
        <pc:picChg chg="mod">
          <ac:chgData name="Eef Cornelissen" userId="S::eef.cornelissen@odisee.be::f49a2d98-57b0-4060-9ac0-1771d846ff4c" providerId="AD" clId="Web-{A363288B-4E8A-4551-A7C7-2398F438BE56}" dt="2020-06-08T20:56:47.959" v="438" actId="1076"/>
          <ac:picMkLst>
            <pc:docMk/>
            <pc:sldMk cId="1800375705" sldId="398"/>
            <ac:picMk id="6" creationId="{00000000-0000-0000-0000-000000000000}"/>
          </ac:picMkLst>
        </pc:picChg>
      </pc:sldChg>
      <pc:sldChg chg="addSp delSp modSp mod setBg setClrOvrMap">
        <pc:chgData name="Eef Cornelissen" userId="S::eef.cornelissen@odisee.be::f49a2d98-57b0-4060-9ac0-1771d846ff4c" providerId="AD" clId="Web-{A363288B-4E8A-4551-A7C7-2398F438BE56}" dt="2020-06-08T20:56:06.036" v="435" actId="20577"/>
        <pc:sldMkLst>
          <pc:docMk/>
          <pc:sldMk cId="1410545720" sldId="400"/>
        </pc:sldMkLst>
        <pc:spChg chg="mod ord">
          <ac:chgData name="Eef Cornelissen" userId="S::eef.cornelissen@odisee.be::f49a2d98-57b0-4060-9ac0-1771d846ff4c" providerId="AD" clId="Web-{A363288B-4E8A-4551-A7C7-2398F438BE56}" dt="2020-06-08T20:55:28.302" v="399"/>
          <ac:spMkLst>
            <pc:docMk/>
            <pc:sldMk cId="1410545720" sldId="400"/>
            <ac:spMk id="2" creationId="{00000000-0000-0000-0000-000000000000}"/>
          </ac:spMkLst>
        </pc:spChg>
        <pc:spChg chg="mod ord">
          <ac:chgData name="Eef Cornelissen" userId="S::eef.cornelissen@odisee.be::f49a2d98-57b0-4060-9ac0-1771d846ff4c" providerId="AD" clId="Web-{A363288B-4E8A-4551-A7C7-2398F438BE56}" dt="2020-06-08T20:56:06.036" v="435" actId="20577"/>
          <ac:spMkLst>
            <pc:docMk/>
            <pc:sldMk cId="1410545720" sldId="400"/>
            <ac:spMk id="3" creationId="{00000000-0000-0000-0000-000000000000}"/>
          </ac:spMkLst>
        </pc:spChg>
        <pc:spChg chg="add del">
          <ac:chgData name="Eef Cornelissen" userId="S::eef.cornelissen@odisee.be::f49a2d98-57b0-4060-9ac0-1771d846ff4c" providerId="AD" clId="Web-{A363288B-4E8A-4551-A7C7-2398F438BE56}" dt="2020-06-08T20:55:01.254" v="393"/>
          <ac:spMkLst>
            <pc:docMk/>
            <pc:sldMk cId="1410545720" sldId="400"/>
            <ac:spMk id="10" creationId="{33CD251C-A887-4D2F-925B-FC097198538B}"/>
          </ac:spMkLst>
        </pc:spChg>
        <pc:spChg chg="add del">
          <ac:chgData name="Eef Cornelissen" userId="S::eef.cornelissen@odisee.be::f49a2d98-57b0-4060-9ac0-1771d846ff4c" providerId="AD" clId="Web-{A363288B-4E8A-4551-A7C7-2398F438BE56}" dt="2020-06-08T20:55:01.254" v="393"/>
          <ac:spMkLst>
            <pc:docMk/>
            <pc:sldMk cId="1410545720" sldId="400"/>
            <ac:spMk id="12" creationId="{3B2069EE-A08E-44F0-B3F9-3CF8CC2DCAD5}"/>
          </ac:spMkLst>
        </pc:spChg>
        <pc:spChg chg="add del">
          <ac:chgData name="Eef Cornelissen" userId="S::eef.cornelissen@odisee.be::f49a2d98-57b0-4060-9ac0-1771d846ff4c" providerId="AD" clId="Web-{A363288B-4E8A-4551-A7C7-2398F438BE56}" dt="2020-06-08T20:55:28.302" v="399"/>
          <ac:spMkLst>
            <pc:docMk/>
            <pc:sldMk cId="1410545720" sldId="400"/>
            <ac:spMk id="21" creationId="{C3896A03-3945-419A-B66B-4EE266EDD152}"/>
          </ac:spMkLst>
        </pc:spChg>
        <pc:spChg chg="add del">
          <ac:chgData name="Eef Cornelissen" userId="S::eef.cornelissen@odisee.be::f49a2d98-57b0-4060-9ac0-1771d846ff4c" providerId="AD" clId="Web-{A363288B-4E8A-4551-A7C7-2398F438BE56}" dt="2020-06-08T20:55:28.302" v="399"/>
          <ac:spMkLst>
            <pc:docMk/>
            <pc:sldMk cId="1410545720" sldId="400"/>
            <ac:spMk id="23" creationId="{B34F5AD2-EDBD-4BBD-A55C-EAFFD0C7097A}"/>
          </ac:spMkLst>
        </pc:spChg>
        <pc:spChg chg="add del">
          <ac:chgData name="Eef Cornelissen" userId="S::eef.cornelissen@odisee.be::f49a2d98-57b0-4060-9ac0-1771d846ff4c" providerId="AD" clId="Web-{A363288B-4E8A-4551-A7C7-2398F438BE56}" dt="2020-06-08T20:55:28.302" v="399"/>
          <ac:spMkLst>
            <pc:docMk/>
            <pc:sldMk cId="1410545720" sldId="400"/>
            <ac:spMk id="25" creationId="{450D3AD2-FA80-415F-A9CE-54D884561CD7}"/>
          </ac:spMkLst>
        </pc:spChg>
        <pc:spChg chg="add del">
          <ac:chgData name="Eef Cornelissen" userId="S::eef.cornelissen@odisee.be::f49a2d98-57b0-4060-9ac0-1771d846ff4c" providerId="AD" clId="Web-{A363288B-4E8A-4551-A7C7-2398F438BE56}" dt="2020-06-08T20:55:28.302" v="398"/>
          <ac:spMkLst>
            <pc:docMk/>
            <pc:sldMk cId="1410545720" sldId="400"/>
            <ac:spMk id="27" creationId="{E862BE82-D00D-42C1-BF16-93AA37870C32}"/>
          </ac:spMkLst>
        </pc:spChg>
        <pc:spChg chg="add del">
          <ac:chgData name="Eef Cornelissen" userId="S::eef.cornelissen@odisee.be::f49a2d98-57b0-4060-9ac0-1771d846ff4c" providerId="AD" clId="Web-{A363288B-4E8A-4551-A7C7-2398F438BE56}" dt="2020-06-08T20:55:28.302" v="398"/>
          <ac:spMkLst>
            <pc:docMk/>
            <pc:sldMk cId="1410545720" sldId="400"/>
            <ac:spMk id="28" creationId="{F6D92C2D-1D3D-4974-918C-06579FB354A9}"/>
          </ac:spMkLst>
        </pc:spChg>
        <pc:spChg chg="add">
          <ac:chgData name="Eef Cornelissen" userId="S::eef.cornelissen@odisee.be::f49a2d98-57b0-4060-9ac0-1771d846ff4c" providerId="AD" clId="Web-{A363288B-4E8A-4551-A7C7-2398F438BE56}" dt="2020-06-08T20:55:28.302" v="399"/>
          <ac:spMkLst>
            <pc:docMk/>
            <pc:sldMk cId="1410545720" sldId="400"/>
            <ac:spMk id="29" creationId="{B34F5AD2-EDBD-4BBD-A55C-EAFFD0C7097A}"/>
          </ac:spMkLst>
        </pc:spChg>
        <pc:spChg chg="add del">
          <ac:chgData name="Eef Cornelissen" userId="S::eef.cornelissen@odisee.be::f49a2d98-57b0-4060-9ac0-1771d846ff4c" providerId="AD" clId="Web-{A363288B-4E8A-4551-A7C7-2398F438BE56}" dt="2020-06-08T20:55:25.880" v="396"/>
          <ac:spMkLst>
            <pc:docMk/>
            <pc:sldMk cId="1410545720" sldId="400"/>
            <ac:spMk id="30" creationId="{28FF88A3-8EBC-4142-8CC2-EBE257ED6C90}"/>
          </ac:spMkLst>
        </pc:spChg>
        <pc:spChg chg="add">
          <ac:chgData name="Eef Cornelissen" userId="S::eef.cornelissen@odisee.be::f49a2d98-57b0-4060-9ac0-1771d846ff4c" providerId="AD" clId="Web-{A363288B-4E8A-4551-A7C7-2398F438BE56}" dt="2020-06-08T20:55:28.302" v="399"/>
          <ac:spMkLst>
            <pc:docMk/>
            <pc:sldMk cId="1410545720" sldId="400"/>
            <ac:spMk id="31" creationId="{C3896A03-3945-419A-B66B-4EE266EDD152}"/>
          </ac:spMkLst>
        </pc:spChg>
        <pc:spChg chg="add">
          <ac:chgData name="Eef Cornelissen" userId="S::eef.cornelissen@odisee.be::f49a2d98-57b0-4060-9ac0-1771d846ff4c" providerId="AD" clId="Web-{A363288B-4E8A-4551-A7C7-2398F438BE56}" dt="2020-06-08T20:55:28.302" v="399"/>
          <ac:spMkLst>
            <pc:docMk/>
            <pc:sldMk cId="1410545720" sldId="400"/>
            <ac:spMk id="34" creationId="{450D3AD2-FA80-415F-A9CE-54D884561CD7}"/>
          </ac:spMkLst>
        </pc:spChg>
        <pc:grpChg chg="add del">
          <ac:chgData name="Eef Cornelissen" userId="S::eef.cornelissen@odisee.be::f49a2d98-57b0-4060-9ac0-1771d846ff4c" providerId="AD" clId="Web-{A363288B-4E8A-4551-A7C7-2398F438BE56}" dt="2020-06-08T20:55:01.254" v="393"/>
          <ac:grpSpMkLst>
            <pc:docMk/>
            <pc:sldMk cId="1410545720" sldId="400"/>
            <ac:grpSpMk id="14" creationId="{9C6E8597-0CCE-4A8A-9326-AA52691A1C81}"/>
          </ac:grpSpMkLst>
        </pc:grpChg>
        <pc:grpChg chg="add del">
          <ac:chgData name="Eef Cornelissen" userId="S::eef.cornelissen@odisee.be::f49a2d98-57b0-4060-9ac0-1771d846ff4c" providerId="AD" clId="Web-{A363288B-4E8A-4551-A7C7-2398F438BE56}" dt="2020-06-08T20:55:25.880" v="396"/>
          <ac:grpSpMkLst>
            <pc:docMk/>
            <pc:sldMk cId="1410545720" sldId="400"/>
            <ac:grpSpMk id="32" creationId="{27D8A815-1B1F-4DB5-A03C-F4987CF0CB0F}"/>
          </ac:grpSpMkLst>
        </pc:grpChg>
        <pc:picChg chg="del mod ord">
          <ac:chgData name="Eef Cornelissen" userId="S::eef.cornelissen@odisee.be::f49a2d98-57b0-4060-9ac0-1771d846ff4c" providerId="AD" clId="Web-{A363288B-4E8A-4551-A7C7-2398F438BE56}" dt="2020-06-08T20:55:05.958" v="394"/>
          <ac:picMkLst>
            <pc:docMk/>
            <pc:sldMk cId="1410545720" sldId="400"/>
            <ac:picMk id="4" creationId="{00000000-0000-0000-0000-000000000000}"/>
          </ac:picMkLst>
        </pc:picChg>
        <pc:picChg chg="mod ord">
          <ac:chgData name="Eef Cornelissen" userId="S::eef.cornelissen@odisee.be::f49a2d98-57b0-4060-9ac0-1771d846ff4c" providerId="AD" clId="Web-{A363288B-4E8A-4551-A7C7-2398F438BE56}" dt="2020-06-08T20:55:28.302" v="399"/>
          <ac:picMkLst>
            <pc:docMk/>
            <pc:sldMk cId="1410545720" sldId="400"/>
            <ac:picMk id="5" creationId="{00000000-0000-0000-0000-000000000000}"/>
          </ac:picMkLst>
        </pc:picChg>
      </pc:sldChg>
      <pc:sldChg chg="addSp modSp mod setBg">
        <pc:chgData name="Eef Cornelissen" userId="S::eef.cornelissen@odisee.be::f49a2d98-57b0-4060-9ac0-1771d846ff4c" providerId="AD" clId="Web-{A363288B-4E8A-4551-A7C7-2398F438BE56}" dt="2020-06-08T20:56:11.052" v="436"/>
        <pc:sldMkLst>
          <pc:docMk/>
          <pc:sldMk cId="898741625" sldId="401"/>
        </pc:sldMkLst>
        <pc:spChg chg="mod">
          <ac:chgData name="Eef Cornelissen" userId="S::eef.cornelissen@odisee.be::f49a2d98-57b0-4060-9ac0-1771d846ff4c" providerId="AD" clId="Web-{A363288B-4E8A-4551-A7C7-2398F438BE56}" dt="2020-06-08T20:56:11.052" v="436"/>
          <ac:spMkLst>
            <pc:docMk/>
            <pc:sldMk cId="898741625" sldId="401"/>
            <ac:spMk id="2" creationId="{00000000-0000-0000-0000-000000000000}"/>
          </ac:spMkLst>
        </pc:spChg>
        <pc:spChg chg="mod">
          <ac:chgData name="Eef Cornelissen" userId="S::eef.cornelissen@odisee.be::f49a2d98-57b0-4060-9ac0-1771d846ff4c" providerId="AD" clId="Web-{A363288B-4E8A-4551-A7C7-2398F438BE56}" dt="2020-06-08T20:56:11.052" v="436"/>
          <ac:spMkLst>
            <pc:docMk/>
            <pc:sldMk cId="898741625" sldId="401"/>
            <ac:spMk id="3" creationId="{00000000-0000-0000-0000-000000000000}"/>
          </ac:spMkLst>
        </pc:spChg>
        <pc:spChg chg="add">
          <ac:chgData name="Eef Cornelissen" userId="S::eef.cornelissen@odisee.be::f49a2d98-57b0-4060-9ac0-1771d846ff4c" providerId="AD" clId="Web-{A363288B-4E8A-4551-A7C7-2398F438BE56}" dt="2020-06-08T20:56:11.052" v="436"/>
          <ac:spMkLst>
            <pc:docMk/>
            <pc:sldMk cId="898741625" sldId="401"/>
            <ac:spMk id="8" creationId="{33CD251C-A887-4D2F-925B-FC097198538B}"/>
          </ac:spMkLst>
        </pc:spChg>
        <pc:spChg chg="add">
          <ac:chgData name="Eef Cornelissen" userId="S::eef.cornelissen@odisee.be::f49a2d98-57b0-4060-9ac0-1771d846ff4c" providerId="AD" clId="Web-{A363288B-4E8A-4551-A7C7-2398F438BE56}" dt="2020-06-08T20:56:11.052" v="436"/>
          <ac:spMkLst>
            <pc:docMk/>
            <pc:sldMk cId="898741625" sldId="401"/>
            <ac:spMk id="10" creationId="{B19D093C-27FB-4032-B282-42C4563F257C}"/>
          </ac:spMkLst>
        </pc:spChg>
        <pc:grpChg chg="add">
          <ac:chgData name="Eef Cornelissen" userId="S::eef.cornelissen@odisee.be::f49a2d98-57b0-4060-9ac0-1771d846ff4c" providerId="AD" clId="Web-{A363288B-4E8A-4551-A7C7-2398F438BE56}" dt="2020-06-08T20:56:11.052" v="436"/>
          <ac:grpSpMkLst>
            <pc:docMk/>
            <pc:sldMk cId="898741625" sldId="401"/>
            <ac:grpSpMk id="12" creationId="{35EE815E-1BD3-4777-B652-6D98825BF66B}"/>
          </ac:grpSpMkLst>
        </pc:grpChg>
      </pc:sldChg>
    </pc:docChg>
  </pc:docChgLst>
  <pc:docChgLst>
    <pc:chgData name="Eef Cornelissen" userId="S::eef.cornelissen@odisee.be::f49a2d98-57b0-4060-9ac0-1771d846ff4c" providerId="AD" clId="Web-{1370FA08-4A92-4984-AC96-E7CBB9D3AB83}"/>
    <pc:docChg chg="addSld delSld modSld sldOrd">
      <pc:chgData name="Eef Cornelissen" userId="S::eef.cornelissen@odisee.be::f49a2d98-57b0-4060-9ac0-1771d846ff4c" providerId="AD" clId="Web-{1370FA08-4A92-4984-AC96-E7CBB9D3AB83}" dt="2020-06-08T17:56:26.937" v="338" actId="20577"/>
      <pc:docMkLst>
        <pc:docMk/>
      </pc:docMkLst>
      <pc:sldChg chg="modSp mod setBg">
        <pc:chgData name="Eef Cornelissen" userId="S::eef.cornelissen@odisee.be::f49a2d98-57b0-4060-9ac0-1771d846ff4c" providerId="AD" clId="Web-{1370FA08-4A92-4984-AC96-E7CBB9D3AB83}" dt="2020-06-08T17:48:38.901" v="145" actId="14100"/>
        <pc:sldMkLst>
          <pc:docMk/>
          <pc:sldMk cId="1149828250" sldId="349"/>
        </pc:sldMkLst>
        <pc:spChg chg="mod">
          <ac:chgData name="Eef Cornelissen" userId="S::eef.cornelissen@odisee.be::f49a2d98-57b0-4060-9ac0-1771d846ff4c" providerId="AD" clId="Web-{1370FA08-4A92-4984-AC96-E7CBB9D3AB83}" dt="2020-06-08T17:48:31.307" v="143" actId="14100"/>
          <ac:spMkLst>
            <pc:docMk/>
            <pc:sldMk cId="1149828250" sldId="349"/>
            <ac:spMk id="2" creationId="{00000000-0000-0000-0000-000000000000}"/>
          </ac:spMkLst>
        </pc:spChg>
        <pc:spChg chg="mod">
          <ac:chgData name="Eef Cornelissen" userId="S::eef.cornelissen@odisee.be::f49a2d98-57b0-4060-9ac0-1771d846ff4c" providerId="AD" clId="Web-{1370FA08-4A92-4984-AC96-E7CBB9D3AB83}" dt="2020-06-08T17:48:38.901" v="145" actId="14100"/>
          <ac:spMkLst>
            <pc:docMk/>
            <pc:sldMk cId="1149828250" sldId="349"/>
            <ac:spMk id="3" creationId="{00000000-0000-0000-0000-000000000000}"/>
          </ac:spMkLst>
        </pc:spChg>
        <pc:picChg chg="mod">
          <ac:chgData name="Eef Cornelissen" userId="S::eef.cornelissen@odisee.be::f49a2d98-57b0-4060-9ac0-1771d846ff4c" providerId="AD" clId="Web-{1370FA08-4A92-4984-AC96-E7CBB9D3AB83}" dt="2020-06-08T17:48:14.088" v="138" actId="14100"/>
          <ac:picMkLst>
            <pc:docMk/>
            <pc:sldMk cId="1149828250" sldId="349"/>
            <ac:picMk id="4" creationId="{00000000-0000-0000-0000-000000000000}"/>
          </ac:picMkLst>
        </pc:picChg>
      </pc:sldChg>
      <pc:sldChg chg="modSp">
        <pc:chgData name="Eef Cornelissen" userId="S::eef.cornelissen@odisee.be::f49a2d98-57b0-4060-9ac0-1771d846ff4c" providerId="AD" clId="Web-{1370FA08-4A92-4984-AC96-E7CBB9D3AB83}" dt="2020-06-08T17:40:51.053" v="30" actId="20577"/>
        <pc:sldMkLst>
          <pc:docMk/>
          <pc:sldMk cId="1438164877" sldId="352"/>
        </pc:sldMkLst>
        <pc:spChg chg="mod">
          <ac:chgData name="Eef Cornelissen" userId="S::eef.cornelissen@odisee.be::f49a2d98-57b0-4060-9ac0-1771d846ff4c" providerId="AD" clId="Web-{1370FA08-4A92-4984-AC96-E7CBB9D3AB83}" dt="2020-06-08T17:40:51.053" v="30" actId="20577"/>
          <ac:spMkLst>
            <pc:docMk/>
            <pc:sldMk cId="1438164877" sldId="352"/>
            <ac:spMk id="3" creationId="{00000000-0000-0000-0000-000000000000}"/>
          </ac:spMkLst>
        </pc:spChg>
      </pc:sldChg>
      <pc:sldChg chg="addSp delSp modSp mod setBg">
        <pc:chgData name="Eef Cornelissen" userId="S::eef.cornelissen@odisee.be::f49a2d98-57b0-4060-9ac0-1771d846ff4c" providerId="AD" clId="Web-{1370FA08-4A92-4984-AC96-E7CBB9D3AB83}" dt="2020-06-08T17:49:58.027" v="160" actId="20577"/>
        <pc:sldMkLst>
          <pc:docMk/>
          <pc:sldMk cId="1606015585" sldId="364"/>
        </pc:sldMkLst>
        <pc:spChg chg="mod">
          <ac:chgData name="Eef Cornelissen" userId="S::eef.cornelissen@odisee.be::f49a2d98-57b0-4060-9ac0-1771d846ff4c" providerId="AD" clId="Web-{1370FA08-4A92-4984-AC96-E7CBB9D3AB83}" dt="2020-06-08T17:49:32.261" v="150"/>
          <ac:spMkLst>
            <pc:docMk/>
            <pc:sldMk cId="1606015585" sldId="364"/>
            <ac:spMk id="2" creationId="{00000000-0000-0000-0000-000000000000}"/>
          </ac:spMkLst>
        </pc:spChg>
        <pc:spChg chg="mod">
          <ac:chgData name="Eef Cornelissen" userId="S::eef.cornelissen@odisee.be::f49a2d98-57b0-4060-9ac0-1771d846ff4c" providerId="AD" clId="Web-{1370FA08-4A92-4984-AC96-E7CBB9D3AB83}" dt="2020-06-08T17:49:58.027" v="160" actId="20577"/>
          <ac:spMkLst>
            <pc:docMk/>
            <pc:sldMk cId="1606015585" sldId="364"/>
            <ac:spMk id="3" creationId="{00000000-0000-0000-0000-000000000000}"/>
          </ac:spMkLst>
        </pc:spChg>
        <pc:spChg chg="add del">
          <ac:chgData name="Eef Cornelissen" userId="S::eef.cornelissen@odisee.be::f49a2d98-57b0-4060-9ac0-1771d846ff4c" providerId="AD" clId="Web-{1370FA08-4A92-4984-AC96-E7CBB9D3AB83}" dt="2020-06-08T17:49:32.199" v="149"/>
          <ac:spMkLst>
            <pc:docMk/>
            <pc:sldMk cId="1606015585" sldId="364"/>
            <ac:spMk id="6" creationId="{3CD9DF72-87A3-404E-A828-84CBF11A8303}"/>
          </ac:spMkLst>
        </pc:spChg>
        <pc:picChg chg="mod">
          <ac:chgData name="Eef Cornelissen" userId="S::eef.cornelissen@odisee.be::f49a2d98-57b0-4060-9ac0-1771d846ff4c" providerId="AD" clId="Web-{1370FA08-4A92-4984-AC96-E7CBB9D3AB83}" dt="2020-06-08T17:49:32.261" v="150"/>
          <ac:picMkLst>
            <pc:docMk/>
            <pc:sldMk cId="1606015585" sldId="364"/>
            <ac:picMk id="4" creationId="{00000000-0000-0000-0000-000000000000}"/>
          </ac:picMkLst>
        </pc:picChg>
        <pc:picChg chg="add">
          <ac:chgData name="Eef Cornelissen" userId="S::eef.cornelissen@odisee.be::f49a2d98-57b0-4060-9ac0-1771d846ff4c" providerId="AD" clId="Web-{1370FA08-4A92-4984-AC96-E7CBB9D3AB83}" dt="2020-06-08T17:49:32.261" v="150"/>
          <ac:picMkLst>
            <pc:docMk/>
            <pc:sldMk cId="1606015585" sldId="364"/>
            <ac:picMk id="7" creationId="{54DDEBDD-D8BD-41A6-8A0D-B00E3768B0F9}"/>
          </ac:picMkLst>
        </pc:picChg>
        <pc:picChg chg="add del">
          <ac:chgData name="Eef Cornelissen" userId="S::eef.cornelissen@odisee.be::f49a2d98-57b0-4060-9ac0-1771d846ff4c" providerId="AD" clId="Web-{1370FA08-4A92-4984-AC96-E7CBB9D3AB83}" dt="2020-06-08T17:49:28.761" v="147"/>
          <ac:picMkLst>
            <pc:docMk/>
            <pc:sldMk cId="1606015585" sldId="364"/>
            <ac:picMk id="9" creationId="{54DDEBDD-D8BD-41A6-8A0D-B00E3768B0F9}"/>
          </ac:picMkLst>
        </pc:picChg>
        <pc:cxnChg chg="add del">
          <ac:chgData name="Eef Cornelissen" userId="S::eef.cornelissen@odisee.be::f49a2d98-57b0-4060-9ac0-1771d846ff4c" providerId="AD" clId="Web-{1370FA08-4A92-4984-AC96-E7CBB9D3AB83}" dt="2020-06-08T17:49:32.199" v="149"/>
          <ac:cxnSpMkLst>
            <pc:docMk/>
            <pc:sldMk cId="1606015585" sldId="364"/>
            <ac:cxnSpMk id="11" creationId="{20E3A342-4D61-4E3F-AF90-1AB42AEB96CC}"/>
          </ac:cxnSpMkLst>
        </pc:cxnChg>
      </pc:sldChg>
      <pc:sldChg chg="addSp delSp modSp del">
        <pc:chgData name="Eef Cornelissen" userId="S::eef.cornelissen@odisee.be::f49a2d98-57b0-4060-9ac0-1771d846ff4c" providerId="AD" clId="Web-{1370FA08-4A92-4984-AC96-E7CBB9D3AB83}" dt="2020-06-08T17:42:19.694" v="37"/>
        <pc:sldMkLst>
          <pc:docMk/>
          <pc:sldMk cId="3523763699" sldId="411"/>
        </pc:sldMkLst>
        <pc:picChg chg="add del mod">
          <ac:chgData name="Eef Cornelissen" userId="S::eef.cornelissen@odisee.be::f49a2d98-57b0-4060-9ac0-1771d846ff4c" providerId="AD" clId="Web-{1370FA08-4A92-4984-AC96-E7CBB9D3AB83}" dt="2020-06-08T17:42:16.913" v="36"/>
          <ac:picMkLst>
            <pc:docMk/>
            <pc:sldMk cId="3523763699" sldId="411"/>
            <ac:picMk id="2" creationId="{F8FC5328-8686-4B76-A659-977CB0E88815}"/>
          </ac:picMkLst>
        </pc:picChg>
      </pc:sldChg>
      <pc:sldChg chg="addSp modSp">
        <pc:chgData name="Eef Cornelissen" userId="S::eef.cornelissen@odisee.be::f49a2d98-57b0-4060-9ac0-1771d846ff4c" providerId="AD" clId="Web-{1370FA08-4A92-4984-AC96-E7CBB9D3AB83}" dt="2020-06-08T17:39:55.599" v="17" actId="14100"/>
        <pc:sldMkLst>
          <pc:docMk/>
          <pc:sldMk cId="2175086234" sldId="412"/>
        </pc:sldMkLst>
        <pc:spChg chg="mod">
          <ac:chgData name="Eef Cornelissen" userId="S::eef.cornelissen@odisee.be::f49a2d98-57b0-4060-9ac0-1771d846ff4c" providerId="AD" clId="Web-{1370FA08-4A92-4984-AC96-E7CBB9D3AB83}" dt="2020-06-08T17:39:55.599" v="17" actId="14100"/>
          <ac:spMkLst>
            <pc:docMk/>
            <pc:sldMk cId="2175086234" sldId="412"/>
            <ac:spMk id="2" creationId="{8B630A90-72A9-4E08-81EB-603C79A145B7}"/>
          </ac:spMkLst>
        </pc:spChg>
        <pc:spChg chg="mod">
          <ac:chgData name="Eef Cornelissen" userId="S::eef.cornelissen@odisee.be::f49a2d98-57b0-4060-9ac0-1771d846ff4c" providerId="AD" clId="Web-{1370FA08-4A92-4984-AC96-E7CBB9D3AB83}" dt="2020-06-08T17:38:33.817" v="4" actId="20577"/>
          <ac:spMkLst>
            <pc:docMk/>
            <pc:sldMk cId="2175086234" sldId="412"/>
            <ac:spMk id="4" creationId="{528F6E55-8197-439A-BD51-E3AF630F28C6}"/>
          </ac:spMkLst>
        </pc:spChg>
        <pc:picChg chg="add mod">
          <ac:chgData name="Eef Cornelissen" userId="S::eef.cornelissen@odisee.be::f49a2d98-57b0-4060-9ac0-1771d846ff4c" providerId="AD" clId="Web-{1370FA08-4A92-4984-AC96-E7CBB9D3AB83}" dt="2020-06-08T17:39:51.427" v="16" actId="1076"/>
          <ac:picMkLst>
            <pc:docMk/>
            <pc:sldMk cId="2175086234" sldId="412"/>
            <ac:picMk id="5" creationId="{5A436AD7-6DB9-4B73-8F7B-D1923B01EB59}"/>
          </ac:picMkLst>
        </pc:picChg>
      </pc:sldChg>
      <pc:sldChg chg="addSp delSp modSp new mod ord setBg">
        <pc:chgData name="Eef Cornelissen" userId="S::eef.cornelissen@odisee.be::f49a2d98-57b0-4060-9ac0-1771d846ff4c" providerId="AD" clId="Web-{1370FA08-4A92-4984-AC96-E7CBB9D3AB83}" dt="2020-06-08T17:47:04.260" v="134"/>
        <pc:sldMkLst>
          <pc:docMk/>
          <pc:sldMk cId="2855782061" sldId="413"/>
        </pc:sldMkLst>
        <pc:spChg chg="mod">
          <ac:chgData name="Eef Cornelissen" userId="S::eef.cornelissen@odisee.be::f49a2d98-57b0-4060-9ac0-1771d846ff4c" providerId="AD" clId="Web-{1370FA08-4A92-4984-AC96-E7CBB9D3AB83}" dt="2020-06-08T17:46:33.962" v="130"/>
          <ac:spMkLst>
            <pc:docMk/>
            <pc:sldMk cId="2855782061" sldId="413"/>
            <ac:spMk id="2" creationId="{B7B8FF88-8F0D-4E3D-8ECD-94F54E4C2F6B}"/>
          </ac:spMkLst>
        </pc:spChg>
        <pc:spChg chg="del mod">
          <ac:chgData name="Eef Cornelissen" userId="S::eef.cornelissen@odisee.be::f49a2d98-57b0-4060-9ac0-1771d846ff4c" providerId="AD" clId="Web-{1370FA08-4A92-4984-AC96-E7CBB9D3AB83}" dt="2020-06-08T17:45:23.149" v="117"/>
          <ac:spMkLst>
            <pc:docMk/>
            <pc:sldMk cId="2855782061" sldId="413"/>
            <ac:spMk id="3" creationId="{9767B731-5529-4245-8685-74E43B32C8A7}"/>
          </ac:spMkLst>
        </pc:spChg>
        <pc:spChg chg="mod">
          <ac:chgData name="Eef Cornelissen" userId="S::eef.cornelissen@odisee.be::f49a2d98-57b0-4060-9ac0-1771d846ff4c" providerId="AD" clId="Web-{1370FA08-4A92-4984-AC96-E7CBB9D3AB83}" dt="2020-06-08T17:46:52.009" v="131" actId="20577"/>
          <ac:spMkLst>
            <pc:docMk/>
            <pc:sldMk cId="2855782061" sldId="413"/>
            <ac:spMk id="4" creationId="{7EB9FF23-1C21-487F-8583-B3D024B04438}"/>
          </ac:spMkLst>
        </pc:spChg>
        <pc:spChg chg="add del">
          <ac:chgData name="Eef Cornelissen" userId="S::eef.cornelissen@odisee.be::f49a2d98-57b0-4060-9ac0-1771d846ff4c" providerId="AD" clId="Web-{1370FA08-4A92-4984-AC96-E7CBB9D3AB83}" dt="2020-06-08T17:46:33.947" v="129"/>
          <ac:spMkLst>
            <pc:docMk/>
            <pc:sldMk cId="2855782061" sldId="413"/>
            <ac:spMk id="7" creationId="{91F32EBA-ED97-466E-8CFA-8382584155D0}"/>
          </ac:spMkLst>
        </pc:spChg>
        <pc:spChg chg="add del">
          <ac:chgData name="Eef Cornelissen" userId="S::eef.cornelissen@odisee.be::f49a2d98-57b0-4060-9ac0-1771d846ff4c" providerId="AD" clId="Web-{1370FA08-4A92-4984-AC96-E7CBB9D3AB83}" dt="2020-06-08T17:46:33.947" v="129"/>
          <ac:spMkLst>
            <pc:docMk/>
            <pc:sldMk cId="2855782061" sldId="413"/>
            <ac:spMk id="8" creationId="{62A38935-BB53-4DF7-A56E-48DD25B685D7}"/>
          </ac:spMkLst>
        </pc:spChg>
        <pc:spChg chg="add del">
          <ac:chgData name="Eef Cornelissen" userId="S::eef.cornelissen@odisee.be::f49a2d98-57b0-4060-9ac0-1771d846ff4c" providerId="AD" clId="Web-{1370FA08-4A92-4984-AC96-E7CBB9D3AB83}" dt="2020-06-08T17:46:28.197" v="127"/>
          <ac:spMkLst>
            <pc:docMk/>
            <pc:sldMk cId="2855782061" sldId="413"/>
            <ac:spMk id="10" creationId="{1CD81A2A-6ED4-4EF4-A14C-912D31E14800}"/>
          </ac:spMkLst>
        </pc:spChg>
        <pc:spChg chg="add del">
          <ac:chgData name="Eef Cornelissen" userId="S::eef.cornelissen@odisee.be::f49a2d98-57b0-4060-9ac0-1771d846ff4c" providerId="AD" clId="Web-{1370FA08-4A92-4984-AC96-E7CBB9D3AB83}" dt="2020-06-08T17:46:28.197" v="127"/>
          <ac:spMkLst>
            <pc:docMk/>
            <pc:sldMk cId="2855782061" sldId="413"/>
            <ac:spMk id="12" creationId="{1661932C-CA15-4E17-B115-FAE7CBEE4789}"/>
          </ac:spMkLst>
        </pc:spChg>
        <pc:spChg chg="add del">
          <ac:chgData name="Eef Cornelissen" userId="S::eef.cornelissen@odisee.be::f49a2d98-57b0-4060-9ac0-1771d846ff4c" providerId="AD" clId="Web-{1370FA08-4A92-4984-AC96-E7CBB9D3AB83}" dt="2020-06-08T17:46:28.197" v="127"/>
          <ac:spMkLst>
            <pc:docMk/>
            <pc:sldMk cId="2855782061" sldId="413"/>
            <ac:spMk id="14" creationId="{8590ADD5-9383-4D3D-9047-3DA2593CCB5D}"/>
          </ac:spMkLst>
        </pc:spChg>
        <pc:spChg chg="add del">
          <ac:chgData name="Eef Cornelissen" userId="S::eef.cornelissen@odisee.be::f49a2d98-57b0-4060-9ac0-1771d846ff4c" providerId="AD" clId="Web-{1370FA08-4A92-4984-AC96-E7CBB9D3AB83}" dt="2020-06-08T17:46:28.197" v="127"/>
          <ac:spMkLst>
            <pc:docMk/>
            <pc:sldMk cId="2855782061" sldId="413"/>
            <ac:spMk id="16" creationId="{DABE3E45-88CF-45D8-8D40-C773324D93F6}"/>
          </ac:spMkLst>
        </pc:spChg>
        <pc:spChg chg="add del">
          <ac:chgData name="Eef Cornelissen" userId="S::eef.cornelissen@odisee.be::f49a2d98-57b0-4060-9ac0-1771d846ff4c" providerId="AD" clId="Web-{1370FA08-4A92-4984-AC96-E7CBB9D3AB83}" dt="2020-06-08T17:46:28.197" v="127"/>
          <ac:spMkLst>
            <pc:docMk/>
            <pc:sldMk cId="2855782061" sldId="413"/>
            <ac:spMk id="20" creationId="{B91ECDA9-56DC-4270-8F33-01C5637B8CEB}"/>
          </ac:spMkLst>
        </pc:spChg>
        <pc:spChg chg="add del">
          <ac:chgData name="Eef Cornelissen" userId="S::eef.cornelissen@odisee.be::f49a2d98-57b0-4060-9ac0-1771d846ff4c" providerId="AD" clId="Web-{1370FA08-4A92-4984-AC96-E7CBB9D3AB83}" dt="2020-06-08T17:46:28.197" v="127"/>
          <ac:spMkLst>
            <pc:docMk/>
            <pc:sldMk cId="2855782061" sldId="413"/>
            <ac:spMk id="22" creationId="{75F47824-961D-465D-84F9-EAE11BC6173B}"/>
          </ac:spMkLst>
        </pc:spChg>
        <pc:spChg chg="add del">
          <ac:chgData name="Eef Cornelissen" userId="S::eef.cornelissen@odisee.be::f49a2d98-57b0-4060-9ac0-1771d846ff4c" providerId="AD" clId="Web-{1370FA08-4A92-4984-AC96-E7CBB9D3AB83}" dt="2020-06-08T17:46:28.197" v="127"/>
          <ac:spMkLst>
            <pc:docMk/>
            <pc:sldMk cId="2855782061" sldId="413"/>
            <ac:spMk id="24" creationId="{FEC9DA3E-C1D7-472D-B7C0-F71AE41FBA23}"/>
          </ac:spMkLst>
        </pc:spChg>
        <pc:picChg chg="add mod ord">
          <ac:chgData name="Eef Cornelissen" userId="S::eef.cornelissen@odisee.be::f49a2d98-57b0-4060-9ac0-1771d846ff4c" providerId="AD" clId="Web-{1370FA08-4A92-4984-AC96-E7CBB9D3AB83}" dt="2020-06-08T17:46:33.962" v="130"/>
          <ac:picMkLst>
            <pc:docMk/>
            <pc:sldMk cId="2855782061" sldId="413"/>
            <ac:picMk id="5" creationId="{8B785FD6-E0A9-4EF1-BC73-768500570AF8}"/>
          </ac:picMkLst>
        </pc:picChg>
        <pc:cxnChg chg="add">
          <ac:chgData name="Eef Cornelissen" userId="S::eef.cornelissen@odisee.be::f49a2d98-57b0-4060-9ac0-1771d846ff4c" providerId="AD" clId="Web-{1370FA08-4A92-4984-AC96-E7CBB9D3AB83}" dt="2020-06-08T17:46:33.962" v="130"/>
          <ac:cxnSpMkLst>
            <pc:docMk/>
            <pc:sldMk cId="2855782061" sldId="413"/>
            <ac:cxnSpMk id="9" creationId="{39B7FDC9-F0CE-43A7-9F2A-83DD09DC3453}"/>
          </ac:cxnSpMkLst>
        </pc:cxnChg>
        <pc:cxnChg chg="add del">
          <ac:chgData name="Eef Cornelissen" userId="S::eef.cornelissen@odisee.be::f49a2d98-57b0-4060-9ac0-1771d846ff4c" providerId="AD" clId="Web-{1370FA08-4A92-4984-AC96-E7CBB9D3AB83}" dt="2020-06-08T17:46:28.197" v="127"/>
          <ac:cxnSpMkLst>
            <pc:docMk/>
            <pc:sldMk cId="2855782061" sldId="413"/>
            <ac:cxnSpMk id="18" creationId="{49CD1692-827B-4C8D-B4A1-134FD04CF45C}"/>
          </ac:cxnSpMkLst>
        </pc:cxnChg>
      </pc:sldChg>
      <pc:sldChg chg="modSp new del">
        <pc:chgData name="Eef Cornelissen" userId="S::eef.cornelissen@odisee.be::f49a2d98-57b0-4060-9ac0-1771d846ff4c" providerId="AD" clId="Web-{1370FA08-4A92-4984-AC96-E7CBB9D3AB83}" dt="2020-06-08T17:53:05.279" v="283"/>
        <pc:sldMkLst>
          <pc:docMk/>
          <pc:sldMk cId="2807926766" sldId="414"/>
        </pc:sldMkLst>
        <pc:spChg chg="mod">
          <ac:chgData name="Eef Cornelissen" userId="S::eef.cornelissen@odisee.be::f49a2d98-57b0-4060-9ac0-1771d846ff4c" providerId="AD" clId="Web-{1370FA08-4A92-4984-AC96-E7CBB9D3AB83}" dt="2020-06-08T17:52:50.029" v="280" actId="20577"/>
          <ac:spMkLst>
            <pc:docMk/>
            <pc:sldMk cId="2807926766" sldId="414"/>
            <ac:spMk id="2" creationId="{BF39E76B-A553-4D1D-9703-E5C3EE57BE9E}"/>
          </ac:spMkLst>
        </pc:spChg>
        <pc:spChg chg="mod">
          <ac:chgData name="Eef Cornelissen" userId="S::eef.cornelissen@odisee.be::f49a2d98-57b0-4060-9ac0-1771d846ff4c" providerId="AD" clId="Web-{1370FA08-4A92-4984-AC96-E7CBB9D3AB83}" dt="2020-06-08T17:51:41.122" v="189" actId="14100"/>
          <ac:spMkLst>
            <pc:docMk/>
            <pc:sldMk cId="2807926766" sldId="414"/>
            <ac:spMk id="3" creationId="{D057A673-0AC6-4A05-8BCE-44FFF9F24061}"/>
          </ac:spMkLst>
        </pc:spChg>
      </pc:sldChg>
      <pc:sldChg chg="addSp delSp modSp new mod setBg">
        <pc:chgData name="Eef Cornelissen" userId="S::eef.cornelissen@odisee.be::f49a2d98-57b0-4060-9ac0-1771d846ff4c" providerId="AD" clId="Web-{1370FA08-4A92-4984-AC96-E7CBB9D3AB83}" dt="2020-06-08T17:56:22.687" v="337" actId="20577"/>
        <pc:sldMkLst>
          <pc:docMk/>
          <pc:sldMk cId="3195175561" sldId="414"/>
        </pc:sldMkLst>
        <pc:spChg chg="mod">
          <ac:chgData name="Eef Cornelissen" userId="S::eef.cornelissen@odisee.be::f49a2d98-57b0-4060-9ac0-1771d846ff4c" providerId="AD" clId="Web-{1370FA08-4A92-4984-AC96-E7CBB9D3AB83}" dt="2020-06-08T17:55:53.109" v="331"/>
          <ac:spMkLst>
            <pc:docMk/>
            <pc:sldMk cId="3195175561" sldId="414"/>
            <ac:spMk id="2" creationId="{B18006D3-50F2-4E47-B6D6-E8ED415A2EDC}"/>
          </ac:spMkLst>
        </pc:spChg>
        <pc:spChg chg="mod">
          <ac:chgData name="Eef Cornelissen" userId="S::eef.cornelissen@odisee.be::f49a2d98-57b0-4060-9ac0-1771d846ff4c" providerId="AD" clId="Web-{1370FA08-4A92-4984-AC96-E7CBB9D3AB83}" dt="2020-06-08T17:56:22.687" v="337" actId="20577"/>
          <ac:spMkLst>
            <pc:docMk/>
            <pc:sldMk cId="3195175561" sldId="414"/>
            <ac:spMk id="3" creationId="{46D19A6E-D638-4887-990C-15532A0EA0AC}"/>
          </ac:spMkLst>
        </pc:spChg>
        <pc:spChg chg="mod">
          <ac:chgData name="Eef Cornelissen" userId="S::eef.cornelissen@odisee.be::f49a2d98-57b0-4060-9ac0-1771d846ff4c" providerId="AD" clId="Web-{1370FA08-4A92-4984-AC96-E7CBB9D3AB83}" dt="2020-06-08T17:56:22.687" v="337" actId="20577"/>
          <ac:spMkLst>
            <pc:docMk/>
            <pc:sldMk cId="3195175561" sldId="414"/>
            <ac:spMk id="4" creationId="{DE0F4740-940E-47F6-AC1E-2DD8E9568BE2}"/>
          </ac:spMkLst>
        </pc:spChg>
        <pc:spChg chg="add del">
          <ac:chgData name="Eef Cornelissen" userId="S::eef.cornelissen@odisee.be::f49a2d98-57b0-4060-9ac0-1771d846ff4c" providerId="AD" clId="Web-{1370FA08-4A92-4984-AC96-E7CBB9D3AB83}" dt="2020-06-08T17:55:53.109" v="331"/>
          <ac:spMkLst>
            <pc:docMk/>
            <pc:sldMk cId="3195175561" sldId="414"/>
            <ac:spMk id="9" creationId="{8CA06CD6-90CA-4C45-856C-6771339E1E22}"/>
          </ac:spMkLst>
        </pc:spChg>
        <pc:spChg chg="add">
          <ac:chgData name="Eef Cornelissen" userId="S::eef.cornelissen@odisee.be::f49a2d98-57b0-4060-9ac0-1771d846ff4c" providerId="AD" clId="Web-{1370FA08-4A92-4984-AC96-E7CBB9D3AB83}" dt="2020-06-08T17:55:53.109" v="331"/>
          <ac:spMkLst>
            <pc:docMk/>
            <pc:sldMk cId="3195175561" sldId="414"/>
            <ac:spMk id="13" creationId="{21739CA5-F0F5-48E1-8E8C-F24B71827E46}"/>
          </ac:spMkLst>
        </pc:spChg>
        <pc:spChg chg="add">
          <ac:chgData name="Eef Cornelissen" userId="S::eef.cornelissen@odisee.be::f49a2d98-57b0-4060-9ac0-1771d846ff4c" providerId="AD" clId="Web-{1370FA08-4A92-4984-AC96-E7CBB9D3AB83}" dt="2020-06-08T17:55:53.109" v="331"/>
          <ac:spMkLst>
            <pc:docMk/>
            <pc:sldMk cId="3195175561" sldId="414"/>
            <ac:spMk id="14" creationId="{3EAD2937-F230-41D4-B9C5-975B129BFC20}"/>
          </ac:spMkLst>
        </pc:spChg>
        <pc:spChg chg="add del">
          <ac:chgData name="Eef Cornelissen" userId="S::eef.cornelissen@odisee.be::f49a2d98-57b0-4060-9ac0-1771d846ff4c" providerId="AD" clId="Web-{1370FA08-4A92-4984-AC96-E7CBB9D3AB83}" dt="2020-06-08T17:55:53.093" v="330"/>
          <ac:spMkLst>
            <pc:docMk/>
            <pc:sldMk cId="3195175561" sldId="414"/>
            <ac:spMk id="16" creationId="{4C608BEB-860E-4094-8511-78603564A75E}"/>
          </ac:spMkLst>
        </pc:spChg>
        <pc:spChg chg="add">
          <ac:chgData name="Eef Cornelissen" userId="S::eef.cornelissen@odisee.be::f49a2d98-57b0-4060-9ac0-1771d846ff4c" providerId="AD" clId="Web-{1370FA08-4A92-4984-AC96-E7CBB9D3AB83}" dt="2020-06-08T17:55:53.109" v="331"/>
          <ac:spMkLst>
            <pc:docMk/>
            <pc:sldMk cId="3195175561" sldId="414"/>
            <ac:spMk id="20" creationId="{CCD444A3-C338-4886-B7F1-4BA2AF46EB64}"/>
          </ac:spMkLst>
        </pc:spChg>
        <pc:cxnChg chg="add del">
          <ac:chgData name="Eef Cornelissen" userId="S::eef.cornelissen@odisee.be::f49a2d98-57b0-4060-9ac0-1771d846ff4c" providerId="AD" clId="Web-{1370FA08-4A92-4984-AC96-E7CBB9D3AB83}" dt="2020-06-08T17:55:53.109" v="331"/>
          <ac:cxnSpMkLst>
            <pc:docMk/>
            <pc:sldMk cId="3195175561" sldId="414"/>
            <ac:cxnSpMk id="11" creationId="{5021601D-2758-4B15-A31C-FDA184C51B3A}"/>
          </ac:cxnSpMkLst>
        </pc:cxnChg>
        <pc:cxnChg chg="add del">
          <ac:chgData name="Eef Cornelissen" userId="S::eef.cornelissen@odisee.be::f49a2d98-57b0-4060-9ac0-1771d846ff4c" providerId="AD" clId="Web-{1370FA08-4A92-4984-AC96-E7CBB9D3AB83}" dt="2020-06-08T17:55:53.093" v="330"/>
          <ac:cxnSpMkLst>
            <pc:docMk/>
            <pc:sldMk cId="3195175561" sldId="414"/>
            <ac:cxnSpMk id="18" creationId="{1F16A8D4-FE87-4604-88B2-394B5D1EB437}"/>
          </ac:cxnSpMkLst>
        </pc:cxnChg>
      </pc:sldChg>
    </pc:docChg>
  </pc:docChgLst>
  <pc:docChgLst>
    <pc:chgData name="Eef Cornelissen" userId="S::eef.cornelissen@odisee.be::f49a2d98-57b0-4060-9ac0-1771d846ff4c" providerId="AD" clId="Web-{C86786B8-4A52-4608-ABA8-350AB12B1CAB}"/>
    <pc:docChg chg="addSld delSld modSld">
      <pc:chgData name="Eef Cornelissen" userId="S::eef.cornelissen@odisee.be::f49a2d98-57b0-4060-9ac0-1771d846ff4c" providerId="AD" clId="Web-{C86786B8-4A52-4608-ABA8-350AB12B1CAB}" dt="2020-06-08T19:54:27.257" v="754" actId="20577"/>
      <pc:docMkLst>
        <pc:docMk/>
      </pc:docMkLst>
      <pc:sldChg chg="addSp modSp mod setBg">
        <pc:chgData name="Eef Cornelissen" userId="S::eef.cornelissen@odisee.be::f49a2d98-57b0-4060-9ac0-1771d846ff4c" providerId="AD" clId="Web-{C86786B8-4A52-4608-ABA8-350AB12B1CAB}" dt="2020-06-08T18:32:11.077" v="412"/>
        <pc:sldMkLst>
          <pc:docMk/>
          <pc:sldMk cId="1888870865" sldId="356"/>
        </pc:sldMkLst>
        <pc:spChg chg="mod">
          <ac:chgData name="Eef Cornelissen" userId="S::eef.cornelissen@odisee.be::f49a2d98-57b0-4060-9ac0-1771d846ff4c" providerId="AD" clId="Web-{C86786B8-4A52-4608-ABA8-350AB12B1CAB}" dt="2020-06-08T18:32:11.077" v="412"/>
          <ac:spMkLst>
            <pc:docMk/>
            <pc:sldMk cId="1888870865" sldId="356"/>
            <ac:spMk id="2" creationId="{00000000-0000-0000-0000-000000000000}"/>
          </ac:spMkLst>
        </pc:spChg>
        <pc:spChg chg="mod ord">
          <ac:chgData name="Eef Cornelissen" userId="S::eef.cornelissen@odisee.be::f49a2d98-57b0-4060-9ac0-1771d846ff4c" providerId="AD" clId="Web-{C86786B8-4A52-4608-ABA8-350AB12B1CAB}" dt="2020-06-08T18:32:11.077" v="412"/>
          <ac:spMkLst>
            <pc:docMk/>
            <pc:sldMk cId="1888870865" sldId="356"/>
            <ac:spMk id="3" creationId="{00000000-0000-0000-0000-000000000000}"/>
          </ac:spMkLst>
        </pc:spChg>
        <pc:spChg chg="add">
          <ac:chgData name="Eef Cornelissen" userId="S::eef.cornelissen@odisee.be::f49a2d98-57b0-4060-9ac0-1771d846ff4c" providerId="AD" clId="Web-{C86786B8-4A52-4608-ABA8-350AB12B1CAB}" dt="2020-06-08T18:32:11.077" v="412"/>
          <ac:spMkLst>
            <pc:docMk/>
            <pc:sldMk cId="1888870865" sldId="356"/>
            <ac:spMk id="10" creationId="{746E2A38-ACC8-44E6-85E2-A79CBAF15174}"/>
          </ac:spMkLst>
        </pc:spChg>
        <pc:picChg chg="mod ord">
          <ac:chgData name="Eef Cornelissen" userId="S::eef.cornelissen@odisee.be::f49a2d98-57b0-4060-9ac0-1771d846ff4c" providerId="AD" clId="Web-{C86786B8-4A52-4608-ABA8-350AB12B1CAB}" dt="2020-06-08T18:32:11.077" v="412"/>
          <ac:picMkLst>
            <pc:docMk/>
            <pc:sldMk cId="1888870865" sldId="356"/>
            <ac:picMk id="4" creationId="{00000000-0000-0000-0000-000000000000}"/>
          </ac:picMkLst>
        </pc:picChg>
        <pc:picChg chg="mod">
          <ac:chgData name="Eef Cornelissen" userId="S::eef.cornelissen@odisee.be::f49a2d98-57b0-4060-9ac0-1771d846ff4c" providerId="AD" clId="Web-{C86786B8-4A52-4608-ABA8-350AB12B1CAB}" dt="2020-06-08T18:32:11.077" v="412"/>
          <ac:picMkLst>
            <pc:docMk/>
            <pc:sldMk cId="1888870865" sldId="356"/>
            <ac:picMk id="5" creationId="{00000000-0000-0000-0000-000000000000}"/>
          </ac:picMkLst>
        </pc:picChg>
      </pc:sldChg>
      <pc:sldChg chg="modSp mod setBg">
        <pc:chgData name="Eef Cornelissen" userId="S::eef.cornelissen@odisee.be::f49a2d98-57b0-4060-9ac0-1771d846ff4c" providerId="AD" clId="Web-{C86786B8-4A52-4608-ABA8-350AB12B1CAB}" dt="2020-06-08T18:31:40.921" v="408"/>
        <pc:sldMkLst>
          <pc:docMk/>
          <pc:sldMk cId="831841132" sldId="357"/>
        </pc:sldMkLst>
        <pc:spChg chg="mod">
          <ac:chgData name="Eef Cornelissen" userId="S::eef.cornelissen@odisee.be::f49a2d98-57b0-4060-9ac0-1771d846ff4c" providerId="AD" clId="Web-{C86786B8-4A52-4608-ABA8-350AB12B1CAB}" dt="2020-06-08T18:31:40.921" v="408"/>
          <ac:spMkLst>
            <pc:docMk/>
            <pc:sldMk cId="831841132" sldId="357"/>
            <ac:spMk id="2" creationId="{00000000-0000-0000-0000-000000000000}"/>
          </ac:spMkLst>
        </pc:spChg>
        <pc:spChg chg="mod ord">
          <ac:chgData name="Eef Cornelissen" userId="S::eef.cornelissen@odisee.be::f49a2d98-57b0-4060-9ac0-1771d846ff4c" providerId="AD" clId="Web-{C86786B8-4A52-4608-ABA8-350AB12B1CAB}" dt="2020-06-08T18:31:40.921" v="408"/>
          <ac:spMkLst>
            <pc:docMk/>
            <pc:sldMk cId="831841132" sldId="357"/>
            <ac:spMk id="3" creationId="{00000000-0000-0000-0000-000000000000}"/>
          </ac:spMkLst>
        </pc:spChg>
        <pc:picChg chg="mod">
          <ac:chgData name="Eef Cornelissen" userId="S::eef.cornelissen@odisee.be::f49a2d98-57b0-4060-9ac0-1771d846ff4c" providerId="AD" clId="Web-{C86786B8-4A52-4608-ABA8-350AB12B1CAB}" dt="2020-06-08T18:31:40.921" v="408"/>
          <ac:picMkLst>
            <pc:docMk/>
            <pc:sldMk cId="831841132" sldId="357"/>
            <ac:picMk id="6" creationId="{00000000-0000-0000-0000-000000000000}"/>
          </ac:picMkLst>
        </pc:picChg>
      </pc:sldChg>
      <pc:sldChg chg="addSp modSp mod setBg">
        <pc:chgData name="Eef Cornelissen" userId="S::eef.cornelissen@odisee.be::f49a2d98-57b0-4060-9ac0-1771d846ff4c" providerId="AD" clId="Web-{C86786B8-4A52-4608-ABA8-350AB12B1CAB}" dt="2020-06-08T18:24:02.335" v="187"/>
        <pc:sldMkLst>
          <pc:docMk/>
          <pc:sldMk cId="712072518" sldId="360"/>
        </pc:sldMkLst>
        <pc:spChg chg="mod">
          <ac:chgData name="Eef Cornelissen" userId="S::eef.cornelissen@odisee.be::f49a2d98-57b0-4060-9ac0-1771d846ff4c" providerId="AD" clId="Web-{C86786B8-4A52-4608-ABA8-350AB12B1CAB}" dt="2020-06-08T18:24:02.335" v="187"/>
          <ac:spMkLst>
            <pc:docMk/>
            <pc:sldMk cId="712072518" sldId="360"/>
            <ac:spMk id="2" creationId="{00000000-0000-0000-0000-000000000000}"/>
          </ac:spMkLst>
        </pc:spChg>
        <pc:spChg chg="add">
          <ac:chgData name="Eef Cornelissen" userId="S::eef.cornelissen@odisee.be::f49a2d98-57b0-4060-9ac0-1771d846ff4c" providerId="AD" clId="Web-{C86786B8-4A52-4608-ABA8-350AB12B1CAB}" dt="2020-06-08T18:24:02.335" v="187"/>
          <ac:spMkLst>
            <pc:docMk/>
            <pc:sldMk cId="712072518" sldId="360"/>
            <ac:spMk id="9" creationId="{C3896A03-3945-419A-B66B-4EE266EDD152}"/>
          </ac:spMkLst>
        </pc:spChg>
        <pc:spChg chg="add">
          <ac:chgData name="Eef Cornelissen" userId="S::eef.cornelissen@odisee.be::f49a2d98-57b0-4060-9ac0-1771d846ff4c" providerId="AD" clId="Web-{C86786B8-4A52-4608-ABA8-350AB12B1CAB}" dt="2020-06-08T18:24:02.335" v="187"/>
          <ac:spMkLst>
            <pc:docMk/>
            <pc:sldMk cId="712072518" sldId="360"/>
            <ac:spMk id="11" creationId="{B34F5AD2-EDBD-4BBD-A55C-EAFFD0C7097A}"/>
          </ac:spMkLst>
        </pc:spChg>
        <pc:picChg chg="mod">
          <ac:chgData name="Eef Cornelissen" userId="S::eef.cornelissen@odisee.be::f49a2d98-57b0-4060-9ac0-1771d846ff4c" providerId="AD" clId="Web-{C86786B8-4A52-4608-ABA8-350AB12B1CAB}" dt="2020-06-08T18:24:02.335" v="187"/>
          <ac:picMkLst>
            <pc:docMk/>
            <pc:sldMk cId="712072518" sldId="360"/>
            <ac:picMk id="4" creationId="{00000000-0000-0000-0000-000000000000}"/>
          </ac:picMkLst>
        </pc:picChg>
      </pc:sldChg>
      <pc:sldChg chg="modSp">
        <pc:chgData name="Eef Cornelissen" userId="S::eef.cornelissen@odisee.be::f49a2d98-57b0-4060-9ac0-1771d846ff4c" providerId="AD" clId="Web-{C86786B8-4A52-4608-ABA8-350AB12B1CAB}" dt="2020-06-08T18:04:08.316" v="52" actId="20577"/>
        <pc:sldMkLst>
          <pc:docMk/>
          <pc:sldMk cId="1847402625" sldId="373"/>
        </pc:sldMkLst>
        <pc:spChg chg="mod">
          <ac:chgData name="Eef Cornelissen" userId="S::eef.cornelissen@odisee.be::f49a2d98-57b0-4060-9ac0-1771d846ff4c" providerId="AD" clId="Web-{C86786B8-4A52-4608-ABA8-350AB12B1CAB}" dt="2020-06-08T18:04:08.316" v="52" actId="20577"/>
          <ac:spMkLst>
            <pc:docMk/>
            <pc:sldMk cId="1847402625" sldId="373"/>
            <ac:spMk id="3" creationId="{00000000-0000-0000-0000-000000000000}"/>
          </ac:spMkLst>
        </pc:spChg>
      </pc:sldChg>
      <pc:sldChg chg="addSp delSp modSp mod setBg">
        <pc:chgData name="Eef Cornelissen" userId="S::eef.cornelissen@odisee.be::f49a2d98-57b0-4060-9ac0-1771d846ff4c" providerId="AD" clId="Web-{C86786B8-4A52-4608-ABA8-350AB12B1CAB}" dt="2020-06-08T18:31:59.515" v="411"/>
        <pc:sldMkLst>
          <pc:docMk/>
          <pc:sldMk cId="1190441216" sldId="375"/>
        </pc:sldMkLst>
        <pc:spChg chg="mod">
          <ac:chgData name="Eef Cornelissen" userId="S::eef.cornelissen@odisee.be::f49a2d98-57b0-4060-9ac0-1771d846ff4c" providerId="AD" clId="Web-{C86786B8-4A52-4608-ABA8-350AB12B1CAB}" dt="2020-06-08T18:31:59.515" v="411"/>
          <ac:spMkLst>
            <pc:docMk/>
            <pc:sldMk cId="1190441216" sldId="375"/>
            <ac:spMk id="2" creationId="{00000000-0000-0000-0000-000000000000}"/>
          </ac:spMkLst>
        </pc:spChg>
        <pc:spChg chg="add">
          <ac:chgData name="Eef Cornelissen" userId="S::eef.cornelissen@odisee.be::f49a2d98-57b0-4060-9ac0-1771d846ff4c" providerId="AD" clId="Web-{C86786B8-4A52-4608-ABA8-350AB12B1CAB}" dt="2020-06-08T18:31:59.515" v="411"/>
          <ac:spMkLst>
            <pc:docMk/>
            <pc:sldMk cId="1190441216" sldId="375"/>
            <ac:spMk id="6" creationId="{2E614F1C-2D93-42D0-B229-768199449923}"/>
          </ac:spMkLst>
        </pc:spChg>
        <pc:spChg chg="add del">
          <ac:chgData name="Eef Cornelissen" userId="S::eef.cornelissen@odisee.be::f49a2d98-57b0-4060-9ac0-1771d846ff4c" providerId="AD" clId="Web-{C86786B8-4A52-4608-ABA8-350AB12B1CAB}" dt="2020-06-08T18:31:59.499" v="410"/>
          <ac:spMkLst>
            <pc:docMk/>
            <pc:sldMk cId="1190441216" sldId="375"/>
            <ac:spMk id="9" creationId="{C3896A03-3945-419A-B66B-4EE266EDD152}"/>
          </ac:spMkLst>
        </pc:spChg>
        <pc:spChg chg="add del">
          <ac:chgData name="Eef Cornelissen" userId="S::eef.cornelissen@odisee.be::f49a2d98-57b0-4060-9ac0-1771d846ff4c" providerId="AD" clId="Web-{C86786B8-4A52-4608-ABA8-350AB12B1CAB}" dt="2020-06-08T18:31:59.499" v="410"/>
          <ac:spMkLst>
            <pc:docMk/>
            <pc:sldMk cId="1190441216" sldId="375"/>
            <ac:spMk id="11" creationId="{B34F5AD2-EDBD-4BBD-A55C-EAFFD0C7097A}"/>
          </ac:spMkLst>
        </pc:spChg>
        <pc:picChg chg="mod">
          <ac:chgData name="Eef Cornelissen" userId="S::eef.cornelissen@odisee.be::f49a2d98-57b0-4060-9ac0-1771d846ff4c" providerId="AD" clId="Web-{C86786B8-4A52-4608-ABA8-350AB12B1CAB}" dt="2020-06-08T18:31:59.515" v="411"/>
          <ac:picMkLst>
            <pc:docMk/>
            <pc:sldMk cId="1190441216" sldId="375"/>
            <ac:picMk id="4" creationId="{00000000-0000-0000-0000-000000000000}"/>
          </ac:picMkLst>
        </pc:picChg>
      </pc:sldChg>
      <pc:sldChg chg="modSp">
        <pc:chgData name="Eef Cornelissen" userId="S::eef.cornelissen@odisee.be::f49a2d98-57b0-4060-9ac0-1771d846ff4c" providerId="AD" clId="Web-{C86786B8-4A52-4608-ABA8-350AB12B1CAB}" dt="2020-06-08T18:15:18.608" v="94" actId="20577"/>
        <pc:sldMkLst>
          <pc:docMk/>
          <pc:sldMk cId="82070569" sldId="376"/>
        </pc:sldMkLst>
        <pc:spChg chg="mod">
          <ac:chgData name="Eef Cornelissen" userId="S::eef.cornelissen@odisee.be::f49a2d98-57b0-4060-9ac0-1771d846ff4c" providerId="AD" clId="Web-{C86786B8-4A52-4608-ABA8-350AB12B1CAB}" dt="2020-06-08T18:15:18.608" v="94" actId="20577"/>
          <ac:spMkLst>
            <pc:docMk/>
            <pc:sldMk cId="82070569" sldId="376"/>
            <ac:spMk id="3" creationId="{00000000-0000-0000-0000-000000000000}"/>
          </ac:spMkLst>
        </pc:spChg>
      </pc:sldChg>
      <pc:sldChg chg="modSp">
        <pc:chgData name="Eef Cornelissen" userId="S::eef.cornelissen@odisee.be::f49a2d98-57b0-4060-9ac0-1771d846ff4c" providerId="AD" clId="Web-{C86786B8-4A52-4608-ABA8-350AB12B1CAB}" dt="2020-06-08T18:21:58.036" v="180" actId="20577"/>
        <pc:sldMkLst>
          <pc:docMk/>
          <pc:sldMk cId="510834522" sldId="381"/>
        </pc:sldMkLst>
        <pc:spChg chg="mod">
          <ac:chgData name="Eef Cornelissen" userId="S::eef.cornelissen@odisee.be::f49a2d98-57b0-4060-9ac0-1771d846ff4c" providerId="AD" clId="Web-{C86786B8-4A52-4608-ABA8-350AB12B1CAB}" dt="2020-06-08T18:21:58.036" v="180" actId="20577"/>
          <ac:spMkLst>
            <pc:docMk/>
            <pc:sldMk cId="510834522" sldId="381"/>
            <ac:spMk id="3" creationId="{00000000-0000-0000-0000-000000000000}"/>
          </ac:spMkLst>
        </pc:spChg>
      </pc:sldChg>
      <pc:sldChg chg="addSp delSp modSp mod setBg">
        <pc:chgData name="Eef Cornelissen" userId="S::eef.cornelissen@odisee.be::f49a2d98-57b0-4060-9ac0-1771d846ff4c" providerId="AD" clId="Web-{C86786B8-4A52-4608-ABA8-350AB12B1CAB}" dt="2020-06-08T18:32:50.625" v="417"/>
        <pc:sldMkLst>
          <pc:docMk/>
          <pc:sldMk cId="1897817686" sldId="385"/>
        </pc:sldMkLst>
        <pc:spChg chg="mod">
          <ac:chgData name="Eef Cornelissen" userId="S::eef.cornelissen@odisee.be::f49a2d98-57b0-4060-9ac0-1771d846ff4c" providerId="AD" clId="Web-{C86786B8-4A52-4608-ABA8-350AB12B1CAB}" dt="2020-06-08T18:32:50.625" v="417"/>
          <ac:spMkLst>
            <pc:docMk/>
            <pc:sldMk cId="1897817686" sldId="385"/>
            <ac:spMk id="2" creationId="{00000000-0000-0000-0000-000000000000}"/>
          </ac:spMkLst>
        </pc:spChg>
        <pc:spChg chg="add del mod">
          <ac:chgData name="Eef Cornelissen" userId="S::eef.cornelissen@odisee.be::f49a2d98-57b0-4060-9ac0-1771d846ff4c" providerId="AD" clId="Web-{C86786B8-4A52-4608-ABA8-350AB12B1CAB}" dt="2020-06-08T18:32:50.625" v="417"/>
          <ac:spMkLst>
            <pc:docMk/>
            <pc:sldMk cId="1897817686" sldId="385"/>
            <ac:spMk id="3" creationId="{00000000-0000-0000-0000-000000000000}"/>
          </ac:spMkLst>
        </pc:spChg>
        <pc:spChg chg="add">
          <ac:chgData name="Eef Cornelissen" userId="S::eef.cornelissen@odisee.be::f49a2d98-57b0-4060-9ac0-1771d846ff4c" providerId="AD" clId="Web-{C86786B8-4A52-4608-ABA8-350AB12B1CAB}" dt="2020-06-08T18:32:50.625" v="417"/>
          <ac:spMkLst>
            <pc:docMk/>
            <pc:sldMk cId="1897817686" sldId="385"/>
            <ac:spMk id="6" creationId="{33CD251C-A887-4D2F-925B-FC097198538B}"/>
          </ac:spMkLst>
        </pc:spChg>
        <pc:spChg chg="add">
          <ac:chgData name="Eef Cornelissen" userId="S::eef.cornelissen@odisee.be::f49a2d98-57b0-4060-9ac0-1771d846ff4c" providerId="AD" clId="Web-{C86786B8-4A52-4608-ABA8-350AB12B1CAB}" dt="2020-06-08T18:32:50.625" v="417"/>
          <ac:spMkLst>
            <pc:docMk/>
            <pc:sldMk cId="1897817686" sldId="385"/>
            <ac:spMk id="7" creationId="{B19D093C-27FB-4032-B282-42C4563F257C}"/>
          </ac:spMkLst>
        </pc:spChg>
        <pc:spChg chg="add del">
          <ac:chgData name="Eef Cornelissen" userId="S::eef.cornelissen@odisee.be::f49a2d98-57b0-4060-9ac0-1771d846ff4c" providerId="AD" clId="Web-{C86786B8-4A52-4608-ABA8-350AB12B1CAB}" dt="2020-06-08T18:32:26.984" v="414"/>
          <ac:spMkLst>
            <pc:docMk/>
            <pc:sldMk cId="1897817686" sldId="385"/>
            <ac:spMk id="8" creationId="{B34F5AD2-EDBD-4BBD-A55C-EAFFD0C7097A}"/>
          </ac:spMkLst>
        </pc:spChg>
        <pc:spChg chg="add del">
          <ac:chgData name="Eef Cornelissen" userId="S::eef.cornelissen@odisee.be::f49a2d98-57b0-4060-9ac0-1771d846ff4c" providerId="AD" clId="Web-{C86786B8-4A52-4608-ABA8-350AB12B1CAB}" dt="2020-06-08T18:32:50.625" v="416"/>
          <ac:spMkLst>
            <pc:docMk/>
            <pc:sldMk cId="1897817686" sldId="385"/>
            <ac:spMk id="9" creationId="{68575C10-8187-4AC4-AD72-C754EAFD2867}"/>
          </ac:spMkLst>
        </pc:spChg>
        <pc:spChg chg="add del">
          <ac:chgData name="Eef Cornelissen" userId="S::eef.cornelissen@odisee.be::f49a2d98-57b0-4060-9ac0-1771d846ff4c" providerId="AD" clId="Web-{C86786B8-4A52-4608-ABA8-350AB12B1CAB}" dt="2020-06-08T18:32:26.984" v="414"/>
          <ac:spMkLst>
            <pc:docMk/>
            <pc:sldMk cId="1897817686" sldId="385"/>
            <ac:spMk id="10" creationId="{C3896A03-3945-419A-B66B-4EE266EDD152}"/>
          </ac:spMkLst>
        </pc:spChg>
        <pc:spChg chg="add del">
          <ac:chgData name="Eef Cornelissen" userId="S::eef.cornelissen@odisee.be::f49a2d98-57b0-4060-9ac0-1771d846ff4c" providerId="AD" clId="Web-{C86786B8-4A52-4608-ABA8-350AB12B1CAB}" dt="2020-06-08T18:32:26.984" v="414"/>
          <ac:spMkLst>
            <pc:docMk/>
            <pc:sldMk cId="1897817686" sldId="385"/>
            <ac:spMk id="12" creationId="{B8EAE243-3A9F-4A46-B0D9-04C723A8A1BD}"/>
          </ac:spMkLst>
        </pc:spChg>
        <pc:grpChg chg="add">
          <ac:chgData name="Eef Cornelissen" userId="S::eef.cornelissen@odisee.be::f49a2d98-57b0-4060-9ac0-1771d846ff4c" providerId="AD" clId="Web-{C86786B8-4A52-4608-ABA8-350AB12B1CAB}" dt="2020-06-08T18:32:50.625" v="417"/>
          <ac:grpSpMkLst>
            <pc:docMk/>
            <pc:sldMk cId="1897817686" sldId="385"/>
            <ac:grpSpMk id="15" creationId="{35EE815E-1BD3-4777-B652-6D98825BF66B}"/>
          </ac:grpSpMkLst>
        </pc:grpChg>
        <pc:graphicFrameChg chg="add del">
          <ac:chgData name="Eef Cornelissen" userId="S::eef.cornelissen@odisee.be::f49a2d98-57b0-4060-9ac0-1771d846ff4c" providerId="AD" clId="Web-{C86786B8-4A52-4608-ABA8-350AB12B1CAB}" dt="2020-06-08T18:32:50.625" v="416"/>
          <ac:graphicFrameMkLst>
            <pc:docMk/>
            <pc:sldMk cId="1897817686" sldId="385"/>
            <ac:graphicFrameMk id="5" creationId="{48798CA5-32C3-4EE1-B9FF-78BC220C697D}"/>
          </ac:graphicFrameMkLst>
        </pc:graphicFrameChg>
        <pc:cxnChg chg="add del">
          <ac:chgData name="Eef Cornelissen" userId="S::eef.cornelissen@odisee.be::f49a2d98-57b0-4060-9ac0-1771d846ff4c" providerId="AD" clId="Web-{C86786B8-4A52-4608-ABA8-350AB12B1CAB}" dt="2020-06-08T18:32:50.625" v="416"/>
          <ac:cxnSpMkLst>
            <pc:docMk/>
            <pc:sldMk cId="1897817686" sldId="385"/>
            <ac:cxnSpMk id="11" creationId="{74E776C9-ED67-41B7-B3A3-4DF76EF3ACEE}"/>
          </ac:cxnSpMkLst>
        </pc:cxnChg>
      </pc:sldChg>
      <pc:sldChg chg="addSp delSp modSp mod setBg">
        <pc:chgData name="Eef Cornelissen" userId="S::eef.cornelissen@odisee.be::f49a2d98-57b0-4060-9ac0-1771d846ff4c" providerId="AD" clId="Web-{C86786B8-4A52-4608-ABA8-350AB12B1CAB}" dt="2020-06-08T18:30:42.857" v="398" actId="20577"/>
        <pc:sldMkLst>
          <pc:docMk/>
          <pc:sldMk cId="159081806" sldId="387"/>
        </pc:sldMkLst>
        <pc:spChg chg="mod">
          <ac:chgData name="Eef Cornelissen" userId="S::eef.cornelissen@odisee.be::f49a2d98-57b0-4060-9ac0-1771d846ff4c" providerId="AD" clId="Web-{C86786B8-4A52-4608-ABA8-350AB12B1CAB}" dt="2020-06-08T18:29:19.653" v="371"/>
          <ac:spMkLst>
            <pc:docMk/>
            <pc:sldMk cId="159081806" sldId="387"/>
            <ac:spMk id="2" creationId="{00000000-0000-0000-0000-000000000000}"/>
          </ac:spMkLst>
        </pc:spChg>
        <pc:spChg chg="mod">
          <ac:chgData name="Eef Cornelissen" userId="S::eef.cornelissen@odisee.be::f49a2d98-57b0-4060-9ac0-1771d846ff4c" providerId="AD" clId="Web-{C86786B8-4A52-4608-ABA8-350AB12B1CAB}" dt="2020-06-08T18:30:42.857" v="398" actId="20577"/>
          <ac:spMkLst>
            <pc:docMk/>
            <pc:sldMk cId="159081806" sldId="387"/>
            <ac:spMk id="3" creationId="{00000000-0000-0000-0000-000000000000}"/>
          </ac:spMkLst>
        </pc:spChg>
        <pc:spChg chg="add del mod">
          <ac:chgData name="Eef Cornelissen" userId="S::eef.cornelissen@odisee.be::f49a2d98-57b0-4060-9ac0-1771d846ff4c" providerId="AD" clId="Web-{C86786B8-4A52-4608-ABA8-350AB12B1CAB}" dt="2020-06-08T18:27:47.198" v="293"/>
          <ac:spMkLst>
            <pc:docMk/>
            <pc:sldMk cId="159081806" sldId="387"/>
            <ac:spMk id="4" creationId="{87AEF52E-0EEF-4B3C-A407-BC1B982CB933}"/>
          </ac:spMkLst>
        </pc:spChg>
        <pc:spChg chg="del">
          <ac:chgData name="Eef Cornelissen" userId="S::eef.cornelissen@odisee.be::f49a2d98-57b0-4060-9ac0-1771d846ff4c" providerId="AD" clId="Web-{C86786B8-4A52-4608-ABA8-350AB12B1CAB}" dt="2020-06-08T18:26:57.838" v="245"/>
          <ac:spMkLst>
            <pc:docMk/>
            <pc:sldMk cId="159081806" sldId="387"/>
            <ac:spMk id="5" creationId="{00000000-0000-0000-0000-000000000000}"/>
          </ac:spMkLst>
        </pc:spChg>
        <pc:spChg chg="del mod">
          <ac:chgData name="Eef Cornelissen" userId="S::eef.cornelissen@odisee.be::f49a2d98-57b0-4060-9ac0-1771d846ff4c" providerId="AD" clId="Web-{C86786B8-4A52-4608-ABA8-350AB12B1CAB}" dt="2020-06-08T18:27:04.963" v="254"/>
          <ac:spMkLst>
            <pc:docMk/>
            <pc:sldMk cId="159081806" sldId="387"/>
            <ac:spMk id="6" creationId="{00000000-0000-0000-0000-000000000000}"/>
          </ac:spMkLst>
        </pc:spChg>
        <pc:spChg chg="add del">
          <ac:chgData name="Eef Cornelissen" userId="S::eef.cornelissen@odisee.be::f49a2d98-57b0-4060-9ac0-1771d846ff4c" providerId="AD" clId="Web-{C86786B8-4A52-4608-ABA8-350AB12B1CAB}" dt="2020-06-08T18:27:41.870" v="291"/>
          <ac:spMkLst>
            <pc:docMk/>
            <pc:sldMk cId="159081806" sldId="387"/>
            <ac:spMk id="7" creationId="{DB06FE05-0C3A-44F5-A0C7-3A46B754C4BB}"/>
          </ac:spMkLst>
        </pc:spChg>
        <pc:spChg chg="del mod">
          <ac:chgData name="Eef Cornelissen" userId="S::eef.cornelissen@odisee.be::f49a2d98-57b0-4060-9ac0-1771d846ff4c" providerId="AD" clId="Web-{C86786B8-4A52-4608-ABA8-350AB12B1CAB}" dt="2020-06-08T18:27:51.464" v="294"/>
          <ac:spMkLst>
            <pc:docMk/>
            <pc:sldMk cId="159081806" sldId="387"/>
            <ac:spMk id="8" creationId="{00000000-0000-0000-0000-000000000000}"/>
          </ac:spMkLst>
        </pc:spChg>
        <pc:spChg chg="del">
          <ac:chgData name="Eef Cornelissen" userId="S::eef.cornelissen@odisee.be::f49a2d98-57b0-4060-9ac0-1771d846ff4c" providerId="AD" clId="Web-{C86786B8-4A52-4608-ABA8-350AB12B1CAB}" dt="2020-06-08T18:28:17.355" v="333"/>
          <ac:spMkLst>
            <pc:docMk/>
            <pc:sldMk cId="159081806" sldId="387"/>
            <ac:spMk id="9" creationId="{00000000-0000-0000-0000-000000000000}"/>
          </ac:spMkLst>
        </pc:spChg>
        <pc:spChg chg="add">
          <ac:chgData name="Eef Cornelissen" userId="S::eef.cornelissen@odisee.be::f49a2d98-57b0-4060-9ac0-1771d846ff4c" providerId="AD" clId="Web-{C86786B8-4A52-4608-ABA8-350AB12B1CAB}" dt="2020-06-08T18:29:19.653" v="371"/>
          <ac:spMkLst>
            <pc:docMk/>
            <pc:sldMk cId="159081806" sldId="387"/>
            <ac:spMk id="10" creationId="{B34F5AD2-EDBD-4BBD-A55C-EAFFD0C7097A}"/>
          </ac:spMkLst>
        </pc:spChg>
        <pc:spChg chg="add">
          <ac:chgData name="Eef Cornelissen" userId="S::eef.cornelissen@odisee.be::f49a2d98-57b0-4060-9ac0-1771d846ff4c" providerId="AD" clId="Web-{C86786B8-4A52-4608-ABA8-350AB12B1CAB}" dt="2020-06-08T18:29:19.653" v="371"/>
          <ac:spMkLst>
            <pc:docMk/>
            <pc:sldMk cId="159081806" sldId="387"/>
            <ac:spMk id="11" creationId="{C3896A03-3945-419A-B66B-4EE266EDD152}"/>
          </ac:spMkLst>
        </pc:spChg>
        <pc:spChg chg="add">
          <ac:chgData name="Eef Cornelissen" userId="S::eef.cornelissen@odisee.be::f49a2d98-57b0-4060-9ac0-1771d846ff4c" providerId="AD" clId="Web-{C86786B8-4A52-4608-ABA8-350AB12B1CAB}" dt="2020-06-08T18:29:19.653" v="371"/>
          <ac:spMkLst>
            <pc:docMk/>
            <pc:sldMk cId="159081806" sldId="387"/>
            <ac:spMk id="12" creationId="{B8EAE243-3A9F-4A46-B0D9-04C723A8A1BD}"/>
          </ac:spMkLst>
        </pc:spChg>
      </pc:sldChg>
      <pc:sldChg chg="addSp modSp mod setBg">
        <pc:chgData name="Eef Cornelissen" userId="S::eef.cornelissen@odisee.be::f49a2d98-57b0-4060-9ac0-1771d846ff4c" providerId="AD" clId="Web-{C86786B8-4A52-4608-ABA8-350AB12B1CAB}" dt="2020-06-08T19:54:21.272" v="752" actId="20577"/>
        <pc:sldMkLst>
          <pc:docMk/>
          <pc:sldMk cId="228239372" sldId="390"/>
        </pc:sldMkLst>
        <pc:spChg chg="mod ord">
          <ac:chgData name="Eef Cornelissen" userId="S::eef.cornelissen@odisee.be::f49a2d98-57b0-4060-9ac0-1771d846ff4c" providerId="AD" clId="Web-{C86786B8-4A52-4608-ABA8-350AB12B1CAB}" dt="2020-06-08T19:54:21.272" v="752" actId="20577"/>
          <ac:spMkLst>
            <pc:docMk/>
            <pc:sldMk cId="228239372" sldId="390"/>
            <ac:spMk id="3" creationId="{00000000-0000-0000-0000-000000000000}"/>
          </ac:spMkLst>
        </pc:spChg>
        <pc:spChg chg="add">
          <ac:chgData name="Eef Cornelissen" userId="S::eef.cornelissen@odisee.be::f49a2d98-57b0-4060-9ac0-1771d846ff4c" providerId="AD" clId="Web-{C86786B8-4A52-4608-ABA8-350AB12B1CAB}" dt="2020-06-08T19:50:02.863" v="421"/>
          <ac:spMkLst>
            <pc:docMk/>
            <pc:sldMk cId="228239372" sldId="390"/>
            <ac:spMk id="8" creationId="{E862BE82-D00D-42C1-BF16-93AA37870C32}"/>
          </ac:spMkLst>
        </pc:spChg>
        <pc:spChg chg="add">
          <ac:chgData name="Eef Cornelissen" userId="S::eef.cornelissen@odisee.be::f49a2d98-57b0-4060-9ac0-1771d846ff4c" providerId="AD" clId="Web-{C86786B8-4A52-4608-ABA8-350AB12B1CAB}" dt="2020-06-08T19:50:02.863" v="421"/>
          <ac:spMkLst>
            <pc:docMk/>
            <pc:sldMk cId="228239372" sldId="390"/>
            <ac:spMk id="10" creationId="{F6D92C2D-1D3D-4974-918C-06579FB354A9}"/>
          </ac:spMkLst>
        </pc:spChg>
        <pc:picChg chg="mod">
          <ac:chgData name="Eef Cornelissen" userId="S::eef.cornelissen@odisee.be::f49a2d98-57b0-4060-9ac0-1771d846ff4c" providerId="AD" clId="Web-{C86786B8-4A52-4608-ABA8-350AB12B1CAB}" dt="2020-06-08T19:50:02.863" v="421"/>
          <ac:picMkLst>
            <pc:docMk/>
            <pc:sldMk cId="228239372" sldId="390"/>
            <ac:picMk id="2" creationId="{F23F483A-BF25-4987-BB39-48FBEC4D8EBD}"/>
          </ac:picMkLst>
        </pc:picChg>
      </pc:sldChg>
      <pc:sldChg chg="del">
        <pc:chgData name="Eef Cornelissen" userId="S::eef.cornelissen@odisee.be::f49a2d98-57b0-4060-9ac0-1771d846ff4c" providerId="AD" clId="Web-{C86786B8-4A52-4608-ABA8-350AB12B1CAB}" dt="2020-06-08T18:22:13.896" v="182"/>
        <pc:sldMkLst>
          <pc:docMk/>
          <pc:sldMk cId="1392933257" sldId="399"/>
        </pc:sldMkLst>
      </pc:sldChg>
      <pc:sldChg chg="addSp delSp modSp mod setBg">
        <pc:chgData name="Eef Cornelissen" userId="S::eef.cornelissen@odisee.be::f49a2d98-57b0-4060-9ac0-1771d846ff4c" providerId="AD" clId="Web-{C86786B8-4A52-4608-ABA8-350AB12B1CAB}" dt="2020-06-08T18:24:37.414" v="193" actId="20577"/>
        <pc:sldMkLst>
          <pc:docMk/>
          <pc:sldMk cId="1342908951" sldId="402"/>
        </pc:sldMkLst>
        <pc:spChg chg="mod ord">
          <ac:chgData name="Eef Cornelissen" userId="S::eef.cornelissen@odisee.be::f49a2d98-57b0-4060-9ac0-1771d846ff4c" providerId="AD" clId="Web-{C86786B8-4A52-4608-ABA8-350AB12B1CAB}" dt="2020-06-08T18:24:37.414" v="193" actId="20577"/>
          <ac:spMkLst>
            <pc:docMk/>
            <pc:sldMk cId="1342908951" sldId="402"/>
            <ac:spMk id="3" creationId="{00000000-0000-0000-0000-000000000000}"/>
          </ac:spMkLst>
        </pc:spChg>
        <pc:spChg chg="mod">
          <ac:chgData name="Eef Cornelissen" userId="S::eef.cornelissen@odisee.be::f49a2d98-57b0-4060-9ac0-1771d846ff4c" providerId="AD" clId="Web-{C86786B8-4A52-4608-ABA8-350AB12B1CAB}" dt="2020-06-08T18:24:24.414" v="190"/>
          <ac:spMkLst>
            <pc:docMk/>
            <pc:sldMk cId="1342908951" sldId="402"/>
            <ac:spMk id="5" creationId="{00000000-0000-0000-0000-000000000000}"/>
          </ac:spMkLst>
        </pc:spChg>
        <pc:spChg chg="add">
          <ac:chgData name="Eef Cornelissen" userId="S::eef.cornelissen@odisee.be::f49a2d98-57b0-4060-9ac0-1771d846ff4c" providerId="AD" clId="Web-{C86786B8-4A52-4608-ABA8-350AB12B1CAB}" dt="2020-06-08T18:24:24.414" v="190"/>
          <ac:spMkLst>
            <pc:docMk/>
            <pc:sldMk cId="1342908951" sldId="402"/>
            <ac:spMk id="7" creationId="{C3896A03-3945-419A-B66B-4EE266EDD152}"/>
          </ac:spMkLst>
        </pc:spChg>
        <pc:spChg chg="add">
          <ac:chgData name="Eef Cornelissen" userId="S::eef.cornelissen@odisee.be::f49a2d98-57b0-4060-9ac0-1771d846ff4c" providerId="AD" clId="Web-{C86786B8-4A52-4608-ABA8-350AB12B1CAB}" dt="2020-06-08T18:24:24.414" v="190"/>
          <ac:spMkLst>
            <pc:docMk/>
            <pc:sldMk cId="1342908951" sldId="402"/>
            <ac:spMk id="8" creationId="{B34F5AD2-EDBD-4BBD-A55C-EAFFD0C7097A}"/>
          </ac:spMkLst>
        </pc:spChg>
        <pc:spChg chg="add">
          <ac:chgData name="Eef Cornelissen" userId="S::eef.cornelissen@odisee.be::f49a2d98-57b0-4060-9ac0-1771d846ff4c" providerId="AD" clId="Web-{C86786B8-4A52-4608-ABA8-350AB12B1CAB}" dt="2020-06-08T18:24:24.414" v="190"/>
          <ac:spMkLst>
            <pc:docMk/>
            <pc:sldMk cId="1342908951" sldId="402"/>
            <ac:spMk id="9" creationId="{B8EAE243-3A9F-4A46-B0D9-04C723A8A1BD}"/>
          </ac:spMkLst>
        </pc:spChg>
        <pc:spChg chg="add del">
          <ac:chgData name="Eef Cornelissen" userId="S::eef.cornelissen@odisee.be::f49a2d98-57b0-4060-9ac0-1771d846ff4c" providerId="AD" clId="Web-{C86786B8-4A52-4608-ABA8-350AB12B1CAB}" dt="2020-06-08T18:24:24.398" v="189"/>
          <ac:spMkLst>
            <pc:docMk/>
            <pc:sldMk cId="1342908951" sldId="402"/>
            <ac:spMk id="10" creationId="{B34F5AD2-EDBD-4BBD-A55C-EAFFD0C7097A}"/>
          </ac:spMkLst>
        </pc:spChg>
        <pc:spChg chg="add del">
          <ac:chgData name="Eef Cornelissen" userId="S::eef.cornelissen@odisee.be::f49a2d98-57b0-4060-9ac0-1771d846ff4c" providerId="AD" clId="Web-{C86786B8-4A52-4608-ABA8-350AB12B1CAB}" dt="2020-06-08T18:24:24.398" v="189"/>
          <ac:spMkLst>
            <pc:docMk/>
            <pc:sldMk cId="1342908951" sldId="402"/>
            <ac:spMk id="12" creationId="{C3896A03-3945-419A-B66B-4EE266EDD152}"/>
          </ac:spMkLst>
        </pc:spChg>
        <pc:spChg chg="add del">
          <ac:chgData name="Eef Cornelissen" userId="S::eef.cornelissen@odisee.be::f49a2d98-57b0-4060-9ac0-1771d846ff4c" providerId="AD" clId="Web-{C86786B8-4A52-4608-ABA8-350AB12B1CAB}" dt="2020-06-08T18:24:24.398" v="189"/>
          <ac:spMkLst>
            <pc:docMk/>
            <pc:sldMk cId="1342908951" sldId="402"/>
            <ac:spMk id="14" creationId="{B8EAE243-3A9F-4A46-B0D9-04C723A8A1BD}"/>
          </ac:spMkLst>
        </pc:spChg>
      </pc:sldChg>
      <pc:sldChg chg="addSp delSp modSp mod setBg setClrOvrMap">
        <pc:chgData name="Eef Cornelissen" userId="S::eef.cornelissen@odisee.be::f49a2d98-57b0-4060-9ac0-1771d846ff4c" providerId="AD" clId="Web-{C86786B8-4A52-4608-ABA8-350AB12B1CAB}" dt="2020-06-08T18:31:11.858" v="404" actId="20577"/>
        <pc:sldMkLst>
          <pc:docMk/>
          <pc:sldMk cId="197997168" sldId="403"/>
        </pc:sldMkLst>
        <pc:spChg chg="mod">
          <ac:chgData name="Eef Cornelissen" userId="S::eef.cornelissen@odisee.be::f49a2d98-57b0-4060-9ac0-1771d846ff4c" providerId="AD" clId="Web-{C86786B8-4A52-4608-ABA8-350AB12B1CAB}" dt="2020-06-08T18:31:01.748" v="403"/>
          <ac:spMkLst>
            <pc:docMk/>
            <pc:sldMk cId="197997168" sldId="403"/>
            <ac:spMk id="2" creationId="{00000000-0000-0000-0000-000000000000}"/>
          </ac:spMkLst>
        </pc:spChg>
        <pc:spChg chg="del">
          <ac:chgData name="Eef Cornelissen" userId="S::eef.cornelissen@odisee.be::f49a2d98-57b0-4060-9ac0-1771d846ff4c" providerId="AD" clId="Web-{C86786B8-4A52-4608-ABA8-350AB12B1CAB}" dt="2020-06-08T18:23:39.538" v="185"/>
          <ac:spMkLst>
            <pc:docMk/>
            <pc:sldMk cId="197997168" sldId="403"/>
            <ac:spMk id="3" creationId="{00000000-0000-0000-0000-000000000000}"/>
          </ac:spMkLst>
        </pc:spChg>
        <pc:spChg chg="add">
          <ac:chgData name="Eef Cornelissen" userId="S::eef.cornelissen@odisee.be::f49a2d98-57b0-4060-9ac0-1771d846ff4c" providerId="AD" clId="Web-{C86786B8-4A52-4608-ABA8-350AB12B1CAB}" dt="2020-06-08T18:31:01.748" v="403"/>
          <ac:spMkLst>
            <pc:docMk/>
            <pc:sldMk cId="197997168" sldId="403"/>
            <ac:spMk id="7" creationId="{F2B38F72-8FC4-4001-8C67-FA6B86DEC767}"/>
          </ac:spMkLst>
        </pc:spChg>
        <pc:spChg chg="add mod">
          <ac:chgData name="Eef Cornelissen" userId="S::eef.cornelissen@odisee.be::f49a2d98-57b0-4060-9ac0-1771d846ff4c" providerId="AD" clId="Web-{C86786B8-4A52-4608-ABA8-350AB12B1CAB}" dt="2020-06-08T18:31:11.858" v="404" actId="20577"/>
          <ac:spMkLst>
            <pc:docMk/>
            <pc:sldMk cId="197997168" sldId="403"/>
            <ac:spMk id="8" creationId="{361484D5-E23F-40F8-9667-00656CCA7500}"/>
          </ac:spMkLst>
        </pc:spChg>
        <pc:spChg chg="add del">
          <ac:chgData name="Eef Cornelissen" userId="S::eef.cornelissen@odisee.be::f49a2d98-57b0-4060-9ac0-1771d846ff4c" providerId="AD" clId="Web-{C86786B8-4A52-4608-ABA8-350AB12B1CAB}" dt="2020-06-08T18:31:01.701" v="401"/>
          <ac:spMkLst>
            <pc:docMk/>
            <pc:sldMk cId="197997168" sldId="403"/>
            <ac:spMk id="9" creationId="{C3896A03-3945-419A-B66B-4EE266EDD152}"/>
          </ac:spMkLst>
        </pc:spChg>
        <pc:spChg chg="add del">
          <ac:chgData name="Eef Cornelissen" userId="S::eef.cornelissen@odisee.be::f49a2d98-57b0-4060-9ac0-1771d846ff4c" providerId="AD" clId="Web-{C86786B8-4A52-4608-ABA8-350AB12B1CAB}" dt="2020-06-08T18:31:01.701" v="401"/>
          <ac:spMkLst>
            <pc:docMk/>
            <pc:sldMk cId="197997168" sldId="403"/>
            <ac:spMk id="11" creationId="{B34F5AD2-EDBD-4BBD-A55C-EAFFD0C7097A}"/>
          </ac:spMkLst>
        </pc:spChg>
        <pc:spChg chg="add del">
          <ac:chgData name="Eef Cornelissen" userId="S::eef.cornelissen@odisee.be::f49a2d98-57b0-4060-9ac0-1771d846ff4c" providerId="AD" clId="Web-{C86786B8-4A52-4608-ABA8-350AB12B1CAB}" dt="2020-06-08T18:31:01.701" v="401"/>
          <ac:spMkLst>
            <pc:docMk/>
            <pc:sldMk cId="197997168" sldId="403"/>
            <ac:spMk id="13" creationId="{6832F003-FCA6-4CFB-A2EA-308F3AA257D1}"/>
          </ac:spMkLst>
        </pc:spChg>
        <pc:picChg chg="add">
          <ac:chgData name="Eef Cornelissen" userId="S::eef.cornelissen@odisee.be::f49a2d98-57b0-4060-9ac0-1771d846ff4c" providerId="AD" clId="Web-{C86786B8-4A52-4608-ABA8-350AB12B1CAB}" dt="2020-06-08T18:31:01.748" v="403"/>
          <ac:picMkLst>
            <pc:docMk/>
            <pc:sldMk cId="197997168" sldId="403"/>
            <ac:picMk id="4" creationId="{00000000-0000-0000-0000-000000000000}"/>
          </ac:picMkLst>
        </pc:picChg>
        <pc:picChg chg="del mod replId">
          <ac:chgData name="Eef Cornelissen" userId="S::eef.cornelissen@odisee.be::f49a2d98-57b0-4060-9ac0-1771d846ff4c" providerId="AD" clId="Web-{C86786B8-4A52-4608-ABA8-350AB12B1CAB}" dt="2020-06-08T18:23:39.538" v="185"/>
          <ac:picMkLst>
            <pc:docMk/>
            <pc:sldMk cId="197997168" sldId="403"/>
            <ac:picMk id="6" creationId="{00000000-0000-0000-0000-000000000000}"/>
          </ac:picMkLst>
        </pc:picChg>
        <pc:picChg chg="add del mod replId">
          <ac:chgData name="Eef Cornelissen" userId="S::eef.cornelissen@odisee.be::f49a2d98-57b0-4060-9ac0-1771d846ff4c" providerId="AD" clId="Web-{C86786B8-4A52-4608-ABA8-350AB12B1CAB}" dt="2020-06-08T18:31:01.748" v="403"/>
          <ac:picMkLst>
            <pc:docMk/>
            <pc:sldMk cId="197997168" sldId="403"/>
            <ac:picMk id="9" creationId="{00000000-0000-0000-0000-000000000000}"/>
          </ac:picMkLst>
        </pc:picChg>
      </pc:sldChg>
      <pc:sldChg chg="addSp delSp modSp mod setBg">
        <pc:chgData name="Eef Cornelissen" userId="S::eef.cornelissen@odisee.be::f49a2d98-57b0-4060-9ac0-1771d846ff4c" providerId="AD" clId="Web-{C86786B8-4A52-4608-ABA8-350AB12B1CAB}" dt="2020-06-08T18:23:49.835" v="186"/>
        <pc:sldMkLst>
          <pc:docMk/>
          <pc:sldMk cId="1286233373" sldId="404"/>
        </pc:sldMkLst>
        <pc:spChg chg="del">
          <ac:chgData name="Eef Cornelissen" userId="S::eef.cornelissen@odisee.be::f49a2d98-57b0-4060-9ac0-1771d846ff4c" providerId="AD" clId="Web-{C86786B8-4A52-4608-ABA8-350AB12B1CAB}" dt="2020-06-08T18:23:49.835" v="186"/>
          <ac:spMkLst>
            <pc:docMk/>
            <pc:sldMk cId="1286233373" sldId="404"/>
            <ac:spMk id="2" creationId="{00000000-0000-0000-0000-000000000000}"/>
          </ac:spMkLst>
        </pc:spChg>
        <pc:spChg chg="add">
          <ac:chgData name="Eef Cornelissen" userId="S::eef.cornelissen@odisee.be::f49a2d98-57b0-4060-9ac0-1771d846ff4c" providerId="AD" clId="Web-{C86786B8-4A52-4608-ABA8-350AB12B1CAB}" dt="2020-06-08T18:23:49.835" v="186"/>
          <ac:spMkLst>
            <pc:docMk/>
            <pc:sldMk cId="1286233373" sldId="404"/>
            <ac:spMk id="9" creationId="{C3896A03-3945-419A-B66B-4EE266EDD152}"/>
          </ac:spMkLst>
        </pc:spChg>
        <pc:picChg chg="mod">
          <ac:chgData name="Eef Cornelissen" userId="S::eef.cornelissen@odisee.be::f49a2d98-57b0-4060-9ac0-1771d846ff4c" providerId="AD" clId="Web-{C86786B8-4A52-4608-ABA8-350AB12B1CAB}" dt="2020-06-08T18:23:49.835" v="186"/>
          <ac:picMkLst>
            <pc:docMk/>
            <pc:sldMk cId="1286233373" sldId="404"/>
            <ac:picMk id="4" creationId="{00000000-0000-0000-0000-000000000000}"/>
          </ac:picMkLst>
        </pc:picChg>
      </pc:sldChg>
      <pc:sldChg chg="addSp delSp modSp mod setBg">
        <pc:chgData name="Eef Cornelissen" userId="S::eef.cornelissen@odisee.be::f49a2d98-57b0-4060-9ac0-1771d846ff4c" providerId="AD" clId="Web-{C86786B8-4A52-4608-ABA8-350AB12B1CAB}" dt="2020-06-08T18:31:23.530" v="407"/>
        <pc:sldMkLst>
          <pc:docMk/>
          <pc:sldMk cId="1775894008" sldId="407"/>
        </pc:sldMkLst>
        <pc:spChg chg="del">
          <ac:chgData name="Eef Cornelissen" userId="S::eef.cornelissen@odisee.be::f49a2d98-57b0-4060-9ac0-1771d846ff4c" providerId="AD" clId="Web-{C86786B8-4A52-4608-ABA8-350AB12B1CAB}" dt="2020-06-08T18:31:23.530" v="407"/>
          <ac:spMkLst>
            <pc:docMk/>
            <pc:sldMk cId="1775894008" sldId="407"/>
            <ac:spMk id="2" creationId="{00000000-0000-0000-0000-000000000000}"/>
          </ac:spMkLst>
        </pc:spChg>
        <pc:spChg chg="add">
          <ac:chgData name="Eef Cornelissen" userId="S::eef.cornelissen@odisee.be::f49a2d98-57b0-4060-9ac0-1771d846ff4c" providerId="AD" clId="Web-{C86786B8-4A52-4608-ABA8-350AB12B1CAB}" dt="2020-06-08T18:31:23.530" v="407"/>
          <ac:spMkLst>
            <pc:docMk/>
            <pc:sldMk cId="1775894008" sldId="407"/>
            <ac:spMk id="9" creationId="{C3896A03-3945-419A-B66B-4EE266EDD152}"/>
          </ac:spMkLst>
        </pc:spChg>
        <pc:picChg chg="mod">
          <ac:chgData name="Eef Cornelissen" userId="S::eef.cornelissen@odisee.be::f49a2d98-57b0-4060-9ac0-1771d846ff4c" providerId="AD" clId="Web-{C86786B8-4A52-4608-ABA8-350AB12B1CAB}" dt="2020-06-08T18:31:23.530" v="407"/>
          <ac:picMkLst>
            <pc:docMk/>
            <pc:sldMk cId="1775894008" sldId="407"/>
            <ac:picMk id="4" creationId="{00000000-0000-0000-0000-000000000000}"/>
          </ac:picMkLst>
        </pc:picChg>
      </pc:sldChg>
      <pc:sldChg chg="del">
        <pc:chgData name="Eef Cornelissen" userId="S::eef.cornelissen@odisee.be::f49a2d98-57b0-4060-9ac0-1771d846ff4c" providerId="AD" clId="Web-{C86786B8-4A52-4608-ABA8-350AB12B1CAB}" dt="2020-06-08T18:22:15.615" v="183"/>
        <pc:sldMkLst>
          <pc:docMk/>
          <pc:sldMk cId="944322472" sldId="408"/>
        </pc:sldMkLst>
      </pc:sldChg>
      <pc:sldChg chg="addSp delSp modSp">
        <pc:chgData name="Eef Cornelissen" userId="S::eef.cornelissen@odisee.be::f49a2d98-57b0-4060-9ac0-1771d846ff4c" providerId="AD" clId="Web-{C86786B8-4A52-4608-ABA8-350AB12B1CAB}" dt="2020-06-08T18:02:20.783" v="15" actId="20577"/>
        <pc:sldMkLst>
          <pc:docMk/>
          <pc:sldMk cId="3195175561" sldId="414"/>
        </pc:sldMkLst>
        <pc:spChg chg="mod">
          <ac:chgData name="Eef Cornelissen" userId="S::eef.cornelissen@odisee.be::f49a2d98-57b0-4060-9ac0-1771d846ff4c" providerId="AD" clId="Web-{C86786B8-4A52-4608-ABA8-350AB12B1CAB}" dt="2020-06-08T18:02:20.783" v="15" actId="20577"/>
          <ac:spMkLst>
            <pc:docMk/>
            <pc:sldMk cId="3195175561" sldId="414"/>
            <ac:spMk id="2" creationId="{B18006D3-50F2-4E47-B6D6-E8ED415A2EDC}"/>
          </ac:spMkLst>
        </pc:spChg>
        <pc:spChg chg="mod">
          <ac:chgData name="Eef Cornelissen" userId="S::eef.cornelissen@odisee.be::f49a2d98-57b0-4060-9ac0-1771d846ff4c" providerId="AD" clId="Web-{C86786B8-4A52-4608-ABA8-350AB12B1CAB}" dt="2020-06-08T18:01:59.939" v="12" actId="14100"/>
          <ac:spMkLst>
            <pc:docMk/>
            <pc:sldMk cId="3195175561" sldId="414"/>
            <ac:spMk id="3" creationId="{46D19A6E-D638-4887-990C-15532A0EA0AC}"/>
          </ac:spMkLst>
        </pc:spChg>
        <pc:spChg chg="del mod">
          <ac:chgData name="Eef Cornelissen" userId="S::eef.cornelissen@odisee.be::f49a2d98-57b0-4060-9ac0-1771d846ff4c" providerId="AD" clId="Web-{C86786B8-4A52-4608-ABA8-350AB12B1CAB}" dt="2020-06-08T18:01:36.641" v="6"/>
          <ac:spMkLst>
            <pc:docMk/>
            <pc:sldMk cId="3195175561" sldId="414"/>
            <ac:spMk id="4" creationId="{DE0F4740-940E-47F6-AC1E-2DD8E9568BE2}"/>
          </ac:spMkLst>
        </pc:spChg>
        <pc:picChg chg="add mod ord">
          <ac:chgData name="Eef Cornelissen" userId="S::eef.cornelissen@odisee.be::f49a2d98-57b0-4060-9ac0-1771d846ff4c" providerId="AD" clId="Web-{C86786B8-4A52-4608-ABA8-350AB12B1CAB}" dt="2020-06-08T18:01:43.610" v="9" actId="1076"/>
          <ac:picMkLst>
            <pc:docMk/>
            <pc:sldMk cId="3195175561" sldId="414"/>
            <ac:picMk id="5" creationId="{5B1523E8-0BC3-46E9-8CFC-E30663470BCF}"/>
          </ac:picMkLst>
        </pc:picChg>
      </pc:sldChg>
      <pc:sldChg chg="addSp delSp modSp new">
        <pc:chgData name="Eef Cornelissen" userId="S::eef.cornelissen@odisee.be::f49a2d98-57b0-4060-9ac0-1771d846ff4c" providerId="AD" clId="Web-{C86786B8-4A52-4608-ABA8-350AB12B1CAB}" dt="2020-06-08T18:21:02.035" v="165" actId="14100"/>
        <pc:sldMkLst>
          <pc:docMk/>
          <pc:sldMk cId="388873043" sldId="415"/>
        </pc:sldMkLst>
        <pc:spChg chg="mod">
          <ac:chgData name="Eef Cornelissen" userId="S::eef.cornelissen@odisee.be::f49a2d98-57b0-4060-9ac0-1771d846ff4c" providerId="AD" clId="Web-{C86786B8-4A52-4608-ABA8-350AB12B1CAB}" dt="2020-06-08T18:19:08.112" v="128" actId="20577"/>
          <ac:spMkLst>
            <pc:docMk/>
            <pc:sldMk cId="388873043" sldId="415"/>
            <ac:spMk id="2" creationId="{4809360F-7A71-4BF9-8993-F562204024AC}"/>
          </ac:spMkLst>
        </pc:spChg>
        <pc:spChg chg="mod">
          <ac:chgData name="Eef Cornelissen" userId="S::eef.cornelissen@odisee.be::f49a2d98-57b0-4060-9ac0-1771d846ff4c" providerId="AD" clId="Web-{C86786B8-4A52-4608-ABA8-350AB12B1CAB}" dt="2020-06-08T18:19:11.409" v="133" actId="20577"/>
          <ac:spMkLst>
            <pc:docMk/>
            <pc:sldMk cId="388873043" sldId="415"/>
            <ac:spMk id="3" creationId="{E0DBD130-D50C-44DE-AE2E-99E05D75880B}"/>
          </ac:spMkLst>
        </pc:spChg>
        <pc:spChg chg="del">
          <ac:chgData name="Eef Cornelissen" userId="S::eef.cornelissen@odisee.be::f49a2d98-57b0-4060-9ac0-1771d846ff4c" providerId="AD" clId="Web-{C86786B8-4A52-4608-ABA8-350AB12B1CAB}" dt="2020-06-08T18:19:40.472" v="136"/>
          <ac:spMkLst>
            <pc:docMk/>
            <pc:sldMk cId="388873043" sldId="415"/>
            <ac:spMk id="4" creationId="{4ADF4081-6F73-46B3-8D40-32D6519F7387}"/>
          </ac:spMkLst>
        </pc:spChg>
        <pc:picChg chg="add mod ord">
          <ac:chgData name="Eef Cornelissen" userId="S::eef.cornelissen@odisee.be::f49a2d98-57b0-4060-9ac0-1771d846ff4c" providerId="AD" clId="Web-{C86786B8-4A52-4608-ABA8-350AB12B1CAB}" dt="2020-06-08T18:20:58.629" v="163" actId="14100"/>
          <ac:picMkLst>
            <pc:docMk/>
            <pc:sldMk cId="388873043" sldId="415"/>
            <ac:picMk id="5" creationId="{3DC3FA98-E094-49C6-BB9A-FA8624CE652A}"/>
          </ac:picMkLst>
        </pc:picChg>
        <pc:picChg chg="add mod">
          <ac:chgData name="Eef Cornelissen" userId="S::eef.cornelissen@odisee.be::f49a2d98-57b0-4060-9ac0-1771d846ff4c" providerId="AD" clId="Web-{C86786B8-4A52-4608-ABA8-350AB12B1CAB}" dt="2020-06-08T18:21:02.035" v="165" actId="14100"/>
          <ac:picMkLst>
            <pc:docMk/>
            <pc:sldMk cId="388873043" sldId="415"/>
            <ac:picMk id="6" creationId="{BD4B829E-418A-4782-A081-A3C73DBF3352}"/>
          </ac:picMkLst>
        </pc:picChg>
      </pc:sldChg>
    </pc:docChg>
  </pc:docChgLst>
  <pc:docChgLst>
    <pc:chgData name="Eef Cornelissen" userId="S::eef.cornelissen@odisee.be::f49a2d98-57b0-4060-9ac0-1771d846ff4c" providerId="AD" clId="Web-{F7D62ADF-2AA2-475C-B182-EF8A49E377F1}"/>
    <pc:docChg chg="modSld">
      <pc:chgData name="Eef Cornelissen" userId="S::eef.cornelissen@odisee.be::f49a2d98-57b0-4060-9ac0-1771d846ff4c" providerId="AD" clId="Web-{F7D62ADF-2AA2-475C-B182-EF8A49E377F1}" dt="2020-06-08T20:08:53.073" v="17" actId="14100"/>
      <pc:docMkLst>
        <pc:docMk/>
      </pc:docMkLst>
      <pc:sldChg chg="addSp delSp modSp mod setBg setClrOvrMap">
        <pc:chgData name="Eef Cornelissen" userId="S::eef.cornelissen@odisee.be::f49a2d98-57b0-4060-9ac0-1771d846ff4c" providerId="AD" clId="Web-{F7D62ADF-2AA2-475C-B182-EF8A49E377F1}" dt="2020-06-08T20:08:53.073" v="17" actId="14100"/>
        <pc:sldMkLst>
          <pc:docMk/>
          <pc:sldMk cId="375000356" sldId="332"/>
        </pc:sldMkLst>
        <pc:spChg chg="mod">
          <ac:chgData name="Eef Cornelissen" userId="S::eef.cornelissen@odisee.be::f49a2d98-57b0-4060-9ac0-1771d846ff4c" providerId="AD" clId="Web-{F7D62ADF-2AA2-475C-B182-EF8A49E377F1}" dt="2020-06-08T20:08:29.948" v="4"/>
          <ac:spMkLst>
            <pc:docMk/>
            <pc:sldMk cId="375000356" sldId="332"/>
            <ac:spMk id="2" creationId="{00000000-0000-0000-0000-000000000000}"/>
          </ac:spMkLst>
        </pc:spChg>
        <pc:spChg chg="mod">
          <ac:chgData name="Eef Cornelissen" userId="S::eef.cornelissen@odisee.be::f49a2d98-57b0-4060-9ac0-1771d846ff4c" providerId="AD" clId="Web-{F7D62ADF-2AA2-475C-B182-EF8A49E377F1}" dt="2020-06-08T20:08:53.073" v="17" actId="14100"/>
          <ac:spMkLst>
            <pc:docMk/>
            <pc:sldMk cId="375000356" sldId="332"/>
            <ac:spMk id="3" creationId="{00000000-0000-0000-0000-000000000000}"/>
          </ac:spMkLst>
        </pc:spChg>
        <pc:spChg chg="add">
          <ac:chgData name="Eef Cornelissen" userId="S::eef.cornelissen@odisee.be::f49a2d98-57b0-4060-9ac0-1771d846ff4c" providerId="AD" clId="Web-{F7D62ADF-2AA2-475C-B182-EF8A49E377F1}" dt="2020-06-08T20:08:29.948" v="4"/>
          <ac:spMkLst>
            <pc:docMk/>
            <pc:sldMk cId="375000356" sldId="332"/>
            <ac:spMk id="9" creationId="{71B2258F-86CA-4D4D-8270-BC05FCDEBFB3}"/>
          </ac:spMkLst>
        </pc:spChg>
        <pc:picChg chg="add mod ord">
          <ac:chgData name="Eef Cornelissen" userId="S::eef.cornelissen@odisee.be::f49a2d98-57b0-4060-9ac0-1771d846ff4c" providerId="AD" clId="Web-{F7D62ADF-2AA2-475C-B182-EF8A49E377F1}" dt="2020-06-08T20:08:29.948" v="4"/>
          <ac:picMkLst>
            <pc:docMk/>
            <pc:sldMk cId="375000356" sldId="332"/>
            <ac:picMk id="4" creationId="{F52DE67C-3A36-47C2-9D17-7B1E61B70FE3}"/>
          </ac:picMkLst>
        </pc:picChg>
        <pc:picChg chg="del">
          <ac:chgData name="Eef Cornelissen" userId="S::eef.cornelissen@odisee.be::f49a2d98-57b0-4060-9ac0-1771d846ff4c" providerId="AD" clId="Web-{F7D62ADF-2AA2-475C-B182-EF8A49E377F1}" dt="2020-06-08T20:07:39.448" v="0"/>
          <ac:picMkLst>
            <pc:docMk/>
            <pc:sldMk cId="375000356" sldId="332"/>
            <ac:picMk id="5" creationId="{00000000-0000-0000-0000-000000000000}"/>
          </ac:picMkLst>
        </pc:picChg>
      </pc:sldChg>
    </pc:docChg>
  </pc:docChgLst>
  <pc:docChgLst>
    <pc:chgData name="Eef Cornelissen" userId="S::eef.cornelissen@odisee.be::f49a2d98-57b0-4060-9ac0-1771d846ff4c" providerId="AD" clId="Web-{51325CA1-2E25-4856-A533-63A7C2145B19}"/>
    <pc:docChg chg="modSld">
      <pc:chgData name="Eef Cornelissen" userId="S::eef.cornelissen@odisee.be::f49a2d98-57b0-4060-9ac0-1771d846ff4c" providerId="AD" clId="Web-{51325CA1-2E25-4856-A533-63A7C2145B19}" dt="2020-06-09T13:16:28.579" v="160" actId="20577"/>
      <pc:docMkLst>
        <pc:docMk/>
      </pc:docMkLst>
      <pc:sldChg chg="modSp">
        <pc:chgData name="Eef Cornelissen" userId="S::eef.cornelissen@odisee.be::f49a2d98-57b0-4060-9ac0-1771d846ff4c" providerId="AD" clId="Web-{51325CA1-2E25-4856-A533-63A7C2145B19}" dt="2020-06-09T13:16:28.579" v="159" actId="20577"/>
        <pc:sldMkLst>
          <pc:docMk/>
          <pc:sldMk cId="633921020" sldId="383"/>
        </pc:sldMkLst>
        <pc:spChg chg="mod">
          <ac:chgData name="Eef Cornelissen" userId="S::eef.cornelissen@odisee.be::f49a2d98-57b0-4060-9ac0-1771d846ff4c" providerId="AD" clId="Web-{51325CA1-2E25-4856-A533-63A7C2145B19}" dt="2020-06-09T13:16:28.579" v="159" actId="20577"/>
          <ac:spMkLst>
            <pc:docMk/>
            <pc:sldMk cId="633921020" sldId="383"/>
            <ac:spMk id="3" creationId="{00000000-0000-0000-0000-000000000000}"/>
          </ac:spMkLst>
        </pc:spChg>
      </pc:sldChg>
      <pc:sldChg chg="modSp">
        <pc:chgData name="Eef Cornelissen" userId="S::eef.cornelissen@odisee.be::f49a2d98-57b0-4060-9ac0-1771d846ff4c" providerId="AD" clId="Web-{51325CA1-2E25-4856-A533-63A7C2145B19}" dt="2020-06-09T13:15:08.516" v="58" actId="20577"/>
        <pc:sldMkLst>
          <pc:docMk/>
          <pc:sldMk cId="228239372" sldId="390"/>
        </pc:sldMkLst>
        <pc:spChg chg="mod">
          <ac:chgData name="Eef Cornelissen" userId="S::eef.cornelissen@odisee.be::f49a2d98-57b0-4060-9ac0-1771d846ff4c" providerId="AD" clId="Web-{51325CA1-2E25-4856-A533-63A7C2145B19}" dt="2020-06-09T13:15:08.516" v="58" actId="20577"/>
          <ac:spMkLst>
            <pc:docMk/>
            <pc:sldMk cId="228239372" sldId="390"/>
            <ac:spMk id="3" creationId="{00000000-0000-0000-0000-000000000000}"/>
          </ac:spMkLst>
        </pc:spChg>
      </pc:sldChg>
      <pc:sldChg chg="modSp">
        <pc:chgData name="Eef Cornelissen" userId="S::eef.cornelissen@odisee.be::f49a2d98-57b0-4060-9ac0-1771d846ff4c" providerId="AD" clId="Web-{51325CA1-2E25-4856-A533-63A7C2145B19}" dt="2020-06-09T13:15:25.845" v="76" actId="20577"/>
        <pc:sldMkLst>
          <pc:docMk/>
          <pc:sldMk cId="3842872752" sldId="416"/>
        </pc:sldMkLst>
        <pc:spChg chg="mod">
          <ac:chgData name="Eef Cornelissen" userId="S::eef.cornelissen@odisee.be::f49a2d98-57b0-4060-9ac0-1771d846ff4c" providerId="AD" clId="Web-{51325CA1-2E25-4856-A533-63A7C2145B19}" dt="2020-06-09T13:15:25.845" v="76" actId="20577"/>
          <ac:spMkLst>
            <pc:docMk/>
            <pc:sldMk cId="3842872752" sldId="416"/>
            <ac:spMk id="4" creationId="{5D415654-D7F2-4E6E-8D02-D354704D85BB}"/>
          </ac:spMkLst>
        </pc:spChg>
      </pc:sldChg>
    </pc:docChg>
  </pc:docChgLst>
  <pc:docChgLst>
    <pc:chgData name="Eef Cornelissen" userId="S::eef.cornelissen@odisee.be::f49a2d98-57b0-4060-9ac0-1771d846ff4c" providerId="AD" clId="Web-{0CAD5C40-6D4B-412E-8748-2B77B2C7884A}"/>
    <pc:docChg chg="modSld">
      <pc:chgData name="Eef Cornelissen" userId="S::eef.cornelissen@odisee.be::f49a2d98-57b0-4060-9ac0-1771d846ff4c" providerId="AD" clId="Web-{0CAD5C40-6D4B-412E-8748-2B77B2C7884A}" dt="2020-06-09T13:28:39.280" v="28" actId="20577"/>
      <pc:docMkLst>
        <pc:docMk/>
      </pc:docMkLst>
      <pc:sldChg chg="addSp delSp modSp mod setBg setClrOvrMap">
        <pc:chgData name="Eef Cornelissen" userId="S::eef.cornelissen@odisee.be::f49a2d98-57b0-4060-9ac0-1771d846ff4c" providerId="AD" clId="Web-{0CAD5C40-6D4B-412E-8748-2B77B2C7884A}" dt="2020-06-09T13:28:39.280" v="28" actId="20577"/>
        <pc:sldMkLst>
          <pc:docMk/>
          <pc:sldMk cId="1847402625" sldId="373"/>
        </pc:sldMkLst>
        <pc:spChg chg="mod">
          <ac:chgData name="Eef Cornelissen" userId="S::eef.cornelissen@odisee.be::f49a2d98-57b0-4060-9ac0-1771d846ff4c" providerId="AD" clId="Web-{0CAD5C40-6D4B-412E-8748-2B77B2C7884A}" dt="2020-06-09T13:28:09.451" v="15"/>
          <ac:spMkLst>
            <pc:docMk/>
            <pc:sldMk cId="1847402625" sldId="373"/>
            <ac:spMk id="2" creationId="{00000000-0000-0000-0000-000000000000}"/>
          </ac:spMkLst>
        </pc:spChg>
        <pc:spChg chg="mod">
          <ac:chgData name="Eef Cornelissen" userId="S::eef.cornelissen@odisee.be::f49a2d98-57b0-4060-9ac0-1771d846ff4c" providerId="AD" clId="Web-{0CAD5C40-6D4B-412E-8748-2B77B2C7884A}" dt="2020-06-09T13:28:39.280" v="28" actId="20577"/>
          <ac:spMkLst>
            <pc:docMk/>
            <pc:sldMk cId="1847402625" sldId="373"/>
            <ac:spMk id="3" creationId="{00000000-0000-0000-0000-000000000000}"/>
          </ac:spMkLst>
        </pc:spChg>
        <pc:spChg chg="add del">
          <ac:chgData name="Eef Cornelissen" userId="S::eef.cornelissen@odisee.be::f49a2d98-57b0-4060-9ac0-1771d846ff4c" providerId="AD" clId="Web-{0CAD5C40-6D4B-412E-8748-2B77B2C7884A}" dt="2020-06-09T13:28:09.451" v="15"/>
          <ac:spMkLst>
            <pc:docMk/>
            <pc:sldMk cId="1847402625" sldId="373"/>
            <ac:spMk id="8" creationId="{F98ED85F-DCEE-4B50-802E-71A6E3E12B04}"/>
          </ac:spMkLst>
        </pc:spChg>
        <pc:spChg chg="add del">
          <ac:chgData name="Eef Cornelissen" userId="S::eef.cornelissen@odisee.be::f49a2d98-57b0-4060-9ac0-1771d846ff4c" providerId="AD" clId="Web-{0CAD5C40-6D4B-412E-8748-2B77B2C7884A}" dt="2020-06-09T13:27:17.873" v="4"/>
          <ac:spMkLst>
            <pc:docMk/>
            <pc:sldMk cId="1847402625" sldId="373"/>
            <ac:spMk id="12" creationId="{081E4A58-353D-44AE-B2FC-2A74E2E400F7}"/>
          </ac:spMkLst>
        </pc:spChg>
        <pc:spChg chg="add del">
          <ac:chgData name="Eef Cornelissen" userId="S::eef.cornelissen@odisee.be::f49a2d98-57b0-4060-9ac0-1771d846ff4c" providerId="AD" clId="Web-{0CAD5C40-6D4B-412E-8748-2B77B2C7884A}" dt="2020-06-09T13:27:17.873" v="4"/>
          <ac:spMkLst>
            <pc:docMk/>
            <pc:sldMk cId="1847402625" sldId="373"/>
            <ac:spMk id="13" creationId="{1BB867FF-FC45-48F7-8104-F89BE54909F1}"/>
          </ac:spMkLst>
        </pc:spChg>
        <pc:spChg chg="add del">
          <ac:chgData name="Eef Cornelissen" userId="S::eef.cornelissen@odisee.be::f49a2d98-57b0-4060-9ac0-1771d846ff4c" providerId="AD" clId="Web-{0CAD5C40-6D4B-412E-8748-2B77B2C7884A}" dt="2020-06-09T13:27:17.873" v="4"/>
          <ac:spMkLst>
            <pc:docMk/>
            <pc:sldMk cId="1847402625" sldId="373"/>
            <ac:spMk id="14" creationId="{8BB56887-D0D5-4F0C-9E19-7247EB83C8B7}"/>
          </ac:spMkLst>
        </pc:spChg>
        <pc:spChg chg="add del">
          <ac:chgData name="Eef Cornelissen" userId="S::eef.cornelissen@odisee.be::f49a2d98-57b0-4060-9ac0-1771d846ff4c" providerId="AD" clId="Web-{0CAD5C40-6D4B-412E-8748-2B77B2C7884A}" dt="2020-06-09T13:27:26.482" v="6"/>
          <ac:spMkLst>
            <pc:docMk/>
            <pc:sldMk cId="1847402625" sldId="373"/>
            <ac:spMk id="15" creationId="{907EF6B7-1338-4443-8C46-6A318D952DFD}"/>
          </ac:spMkLst>
        </pc:spChg>
        <pc:spChg chg="add del">
          <ac:chgData name="Eef Cornelissen" userId="S::eef.cornelissen@odisee.be::f49a2d98-57b0-4060-9ac0-1771d846ff4c" providerId="AD" clId="Web-{0CAD5C40-6D4B-412E-8748-2B77B2C7884A}" dt="2020-06-09T13:27:26.482" v="6"/>
          <ac:spMkLst>
            <pc:docMk/>
            <pc:sldMk cId="1847402625" sldId="373"/>
            <ac:spMk id="16" creationId="{DAAE4CDD-124C-4DCF-9584-B6033B545DD5}"/>
          </ac:spMkLst>
        </pc:spChg>
        <pc:spChg chg="add del">
          <ac:chgData name="Eef Cornelissen" userId="S::eef.cornelissen@odisee.be::f49a2d98-57b0-4060-9ac0-1771d846ff4c" providerId="AD" clId="Web-{0CAD5C40-6D4B-412E-8748-2B77B2C7884A}" dt="2020-06-09T13:27:26.482" v="6"/>
          <ac:spMkLst>
            <pc:docMk/>
            <pc:sldMk cId="1847402625" sldId="373"/>
            <ac:spMk id="17" creationId="{081E4A58-353D-44AE-B2FC-2A74E2E400F7}"/>
          </ac:spMkLst>
        </pc:spChg>
        <pc:spChg chg="add del">
          <ac:chgData name="Eef Cornelissen" userId="S::eef.cornelissen@odisee.be::f49a2d98-57b0-4060-9ac0-1771d846ff4c" providerId="AD" clId="Web-{0CAD5C40-6D4B-412E-8748-2B77B2C7884A}" dt="2020-06-09T13:27:43.186" v="8"/>
          <ac:spMkLst>
            <pc:docMk/>
            <pc:sldMk cId="1847402625" sldId="373"/>
            <ac:spMk id="18" creationId="{4E65CDE2-194C-4A17-9E3C-017E8A8970E2}"/>
          </ac:spMkLst>
        </pc:spChg>
        <pc:spChg chg="add del">
          <ac:chgData name="Eef Cornelissen" userId="S::eef.cornelissen@odisee.be::f49a2d98-57b0-4060-9ac0-1771d846ff4c" providerId="AD" clId="Web-{0CAD5C40-6D4B-412E-8748-2B77B2C7884A}" dt="2020-06-09T13:27:47.936" v="10"/>
          <ac:spMkLst>
            <pc:docMk/>
            <pc:sldMk cId="1847402625" sldId="373"/>
            <ac:spMk id="20" creationId="{907EF6B7-1338-4443-8C46-6A318D952DFD}"/>
          </ac:spMkLst>
        </pc:spChg>
        <pc:spChg chg="add del">
          <ac:chgData name="Eef Cornelissen" userId="S::eef.cornelissen@odisee.be::f49a2d98-57b0-4060-9ac0-1771d846ff4c" providerId="AD" clId="Web-{0CAD5C40-6D4B-412E-8748-2B77B2C7884A}" dt="2020-06-09T13:27:47.936" v="10"/>
          <ac:spMkLst>
            <pc:docMk/>
            <pc:sldMk cId="1847402625" sldId="373"/>
            <ac:spMk id="21" creationId="{DAAE4CDD-124C-4DCF-9584-B6033B545DD5}"/>
          </ac:spMkLst>
        </pc:spChg>
        <pc:spChg chg="add del">
          <ac:chgData name="Eef Cornelissen" userId="S::eef.cornelissen@odisee.be::f49a2d98-57b0-4060-9ac0-1771d846ff4c" providerId="AD" clId="Web-{0CAD5C40-6D4B-412E-8748-2B77B2C7884A}" dt="2020-06-09T13:27:47.936" v="10"/>
          <ac:spMkLst>
            <pc:docMk/>
            <pc:sldMk cId="1847402625" sldId="373"/>
            <ac:spMk id="22" creationId="{081E4A58-353D-44AE-B2FC-2A74E2E400F7}"/>
          </ac:spMkLst>
        </pc:spChg>
        <pc:spChg chg="add del">
          <ac:chgData name="Eef Cornelissen" userId="S::eef.cornelissen@odisee.be::f49a2d98-57b0-4060-9ac0-1771d846ff4c" providerId="AD" clId="Web-{0CAD5C40-6D4B-412E-8748-2B77B2C7884A}" dt="2020-06-09T13:27:50.123" v="12"/>
          <ac:spMkLst>
            <pc:docMk/>
            <pc:sldMk cId="1847402625" sldId="373"/>
            <ac:spMk id="23" creationId="{4E65CDE2-194C-4A17-9E3C-017E8A8970E2}"/>
          </ac:spMkLst>
        </pc:spChg>
        <pc:spChg chg="add del">
          <ac:chgData name="Eef Cornelissen" userId="S::eef.cornelissen@odisee.be::f49a2d98-57b0-4060-9ac0-1771d846ff4c" providerId="AD" clId="Web-{0CAD5C40-6D4B-412E-8748-2B77B2C7884A}" dt="2020-06-09T13:28:09.451" v="15"/>
          <ac:spMkLst>
            <pc:docMk/>
            <pc:sldMk cId="1847402625" sldId="373"/>
            <ac:spMk id="25" creationId="{F98ED85F-DCEE-4B50-802E-71A6E3E12B04}"/>
          </ac:spMkLst>
        </pc:spChg>
        <pc:spChg chg="add">
          <ac:chgData name="Eef Cornelissen" userId="S::eef.cornelissen@odisee.be::f49a2d98-57b0-4060-9ac0-1771d846ff4c" providerId="AD" clId="Web-{0CAD5C40-6D4B-412E-8748-2B77B2C7884A}" dt="2020-06-09T13:28:09.451" v="15"/>
          <ac:spMkLst>
            <pc:docMk/>
            <pc:sldMk cId="1847402625" sldId="373"/>
            <ac:spMk id="30" creationId="{F98ED85F-DCEE-4B50-802E-71A6E3E12B04}"/>
          </ac:spMkLst>
        </pc:spChg>
        <pc:cxnChg chg="add del">
          <ac:chgData name="Eef Cornelissen" userId="S::eef.cornelissen@odisee.be::f49a2d98-57b0-4060-9ac0-1771d846ff4c" providerId="AD" clId="Web-{0CAD5C40-6D4B-412E-8748-2B77B2C7884A}" dt="2020-06-09T13:28:09.451" v="15"/>
          <ac:cxnSpMkLst>
            <pc:docMk/>
            <pc:sldMk cId="1847402625" sldId="373"/>
            <ac:cxnSpMk id="10" creationId="{E8E35B83-1EC3-4F87-9D54-D863463351B9}"/>
          </ac:cxnSpMkLst>
        </pc:cxnChg>
        <pc:cxnChg chg="add del">
          <ac:chgData name="Eef Cornelissen" userId="S::eef.cornelissen@odisee.be::f49a2d98-57b0-4060-9ac0-1771d846ff4c" providerId="AD" clId="Web-{0CAD5C40-6D4B-412E-8748-2B77B2C7884A}" dt="2020-06-09T13:27:43.186" v="8"/>
          <ac:cxnSpMkLst>
            <pc:docMk/>
            <pc:sldMk cId="1847402625" sldId="373"/>
            <ac:cxnSpMk id="19" creationId="{F2AE495E-2AAF-4BC1-87A5-331009D82896}"/>
          </ac:cxnSpMkLst>
        </pc:cxnChg>
        <pc:cxnChg chg="add del">
          <ac:chgData name="Eef Cornelissen" userId="S::eef.cornelissen@odisee.be::f49a2d98-57b0-4060-9ac0-1771d846ff4c" providerId="AD" clId="Web-{0CAD5C40-6D4B-412E-8748-2B77B2C7884A}" dt="2020-06-09T13:27:50.123" v="12"/>
          <ac:cxnSpMkLst>
            <pc:docMk/>
            <pc:sldMk cId="1847402625" sldId="373"/>
            <ac:cxnSpMk id="24" creationId="{F2AE495E-2AAF-4BC1-87A5-331009D82896}"/>
          </ac:cxnSpMkLst>
        </pc:cxnChg>
        <pc:cxnChg chg="add">
          <ac:chgData name="Eef Cornelissen" userId="S::eef.cornelissen@odisee.be::f49a2d98-57b0-4060-9ac0-1771d846ff4c" providerId="AD" clId="Web-{0CAD5C40-6D4B-412E-8748-2B77B2C7884A}" dt="2020-06-09T13:28:09.451" v="15"/>
          <ac:cxnSpMkLst>
            <pc:docMk/>
            <pc:sldMk cId="1847402625" sldId="373"/>
            <ac:cxnSpMk id="32" creationId="{E8E35B83-1EC3-4F87-9D54-D863463351B9}"/>
          </ac:cxnSpMkLst>
        </pc:cxnChg>
      </pc:sldChg>
    </pc:docChg>
  </pc:docChgLst>
  <pc:docChgLst>
    <pc:chgData name="Eef Cornelissen" userId="S::eef.cornelissen@odisee.be::f49a2d98-57b0-4060-9ac0-1771d846ff4c" providerId="AD" clId="Web-{6149E24B-2C65-4FFD-B0D7-2DCF08BDD0EF}"/>
    <pc:docChg chg="addSld modSld sldOrd">
      <pc:chgData name="Eef Cornelissen" userId="S::eef.cornelissen@odisee.be::f49a2d98-57b0-4060-9ac0-1771d846ff4c" providerId="AD" clId="Web-{6149E24B-2C65-4FFD-B0D7-2DCF08BDD0EF}" dt="2020-06-08T10:44:55.015" v="244"/>
      <pc:docMkLst>
        <pc:docMk/>
      </pc:docMkLst>
      <pc:sldChg chg="modSp">
        <pc:chgData name="Eef Cornelissen" userId="S::eef.cornelissen@odisee.be::f49a2d98-57b0-4060-9ac0-1771d846ff4c" providerId="AD" clId="Web-{6149E24B-2C65-4FFD-B0D7-2DCF08BDD0EF}" dt="2020-06-08T10:21:15.822" v="4" actId="20577"/>
        <pc:sldMkLst>
          <pc:docMk/>
          <pc:sldMk cId="375000356" sldId="332"/>
        </pc:sldMkLst>
        <pc:spChg chg="mod">
          <ac:chgData name="Eef Cornelissen" userId="S::eef.cornelissen@odisee.be::f49a2d98-57b0-4060-9ac0-1771d846ff4c" providerId="AD" clId="Web-{6149E24B-2C65-4FFD-B0D7-2DCF08BDD0EF}" dt="2020-06-08T10:21:15.822" v="4" actId="20577"/>
          <ac:spMkLst>
            <pc:docMk/>
            <pc:sldMk cId="375000356" sldId="332"/>
            <ac:spMk id="2" creationId="{00000000-0000-0000-0000-000000000000}"/>
          </ac:spMkLst>
        </pc:spChg>
      </pc:sldChg>
      <pc:sldChg chg="addSp delSp modSp mod setBg setClrOvrMap">
        <pc:chgData name="Eef Cornelissen" userId="S::eef.cornelissen@odisee.be::f49a2d98-57b0-4060-9ac0-1771d846ff4c" providerId="AD" clId="Web-{6149E24B-2C65-4FFD-B0D7-2DCF08BDD0EF}" dt="2020-06-08T10:41:51.373" v="219"/>
        <pc:sldMkLst>
          <pc:docMk/>
          <pc:sldMk cId="1934848089" sldId="343"/>
        </pc:sldMkLst>
        <pc:spChg chg="mod ord">
          <ac:chgData name="Eef Cornelissen" userId="S::eef.cornelissen@odisee.be::f49a2d98-57b0-4060-9ac0-1771d846ff4c" providerId="AD" clId="Web-{6149E24B-2C65-4FFD-B0D7-2DCF08BDD0EF}" dt="2020-06-08T10:41:51.358" v="218"/>
          <ac:spMkLst>
            <pc:docMk/>
            <pc:sldMk cId="1934848089" sldId="343"/>
            <ac:spMk id="2" creationId="{00000000-0000-0000-0000-000000000000}"/>
          </ac:spMkLst>
        </pc:spChg>
        <pc:spChg chg="mod ord">
          <ac:chgData name="Eef Cornelissen" userId="S::eef.cornelissen@odisee.be::f49a2d98-57b0-4060-9ac0-1771d846ff4c" providerId="AD" clId="Web-{6149E24B-2C65-4FFD-B0D7-2DCF08BDD0EF}" dt="2020-06-08T10:41:51.373" v="219"/>
          <ac:spMkLst>
            <pc:docMk/>
            <pc:sldMk cId="1934848089" sldId="343"/>
            <ac:spMk id="3" creationId="{00000000-0000-0000-0000-000000000000}"/>
          </ac:spMkLst>
        </pc:spChg>
        <pc:spChg chg="add del">
          <ac:chgData name="Eef Cornelissen" userId="S::eef.cornelissen@odisee.be::f49a2d98-57b0-4060-9ac0-1771d846ff4c" providerId="AD" clId="Web-{6149E24B-2C65-4FFD-B0D7-2DCF08BDD0EF}" dt="2020-06-08T10:41:51.373" v="219"/>
          <ac:spMkLst>
            <pc:docMk/>
            <pc:sldMk cId="1934848089" sldId="343"/>
            <ac:spMk id="14" creationId="{5CB593EA-2F98-479F-B4C4-F366571FA64D}"/>
          </ac:spMkLst>
        </pc:spChg>
        <pc:spChg chg="add del">
          <ac:chgData name="Eef Cornelissen" userId="S::eef.cornelissen@odisee.be::f49a2d98-57b0-4060-9ac0-1771d846ff4c" providerId="AD" clId="Web-{6149E24B-2C65-4FFD-B0D7-2DCF08BDD0EF}" dt="2020-06-08T10:41:51.373" v="219"/>
          <ac:spMkLst>
            <pc:docMk/>
            <pc:sldMk cId="1934848089" sldId="343"/>
            <ac:spMk id="16" creationId="{39BEB6D0-9E4E-4221-93D1-74ABECEE9EFC}"/>
          </ac:spMkLst>
        </pc:spChg>
        <pc:spChg chg="add">
          <ac:chgData name="Eef Cornelissen" userId="S::eef.cornelissen@odisee.be::f49a2d98-57b0-4060-9ac0-1771d846ff4c" providerId="AD" clId="Web-{6149E24B-2C65-4FFD-B0D7-2DCF08BDD0EF}" dt="2020-06-08T10:41:51.373" v="219"/>
          <ac:spMkLst>
            <pc:docMk/>
            <pc:sldMk cId="1934848089" sldId="343"/>
            <ac:spMk id="18" creationId="{5CB593EA-2F98-479F-B4C4-F366571FA64D}"/>
          </ac:spMkLst>
        </pc:spChg>
        <pc:spChg chg="add">
          <ac:chgData name="Eef Cornelissen" userId="S::eef.cornelissen@odisee.be::f49a2d98-57b0-4060-9ac0-1771d846ff4c" providerId="AD" clId="Web-{6149E24B-2C65-4FFD-B0D7-2DCF08BDD0EF}" dt="2020-06-08T10:41:51.373" v="219"/>
          <ac:spMkLst>
            <pc:docMk/>
            <pc:sldMk cId="1934848089" sldId="343"/>
            <ac:spMk id="19" creationId="{39BEB6D0-9E4E-4221-93D1-74ABECEE9EFC}"/>
          </ac:spMkLst>
        </pc:spChg>
        <pc:spChg chg="add del">
          <ac:chgData name="Eef Cornelissen" userId="S::eef.cornelissen@odisee.be::f49a2d98-57b0-4060-9ac0-1771d846ff4c" providerId="AD" clId="Web-{6149E24B-2C65-4FFD-B0D7-2DCF08BDD0EF}" dt="2020-06-08T10:41:51.358" v="218"/>
          <ac:spMkLst>
            <pc:docMk/>
            <pc:sldMk cId="1934848089" sldId="343"/>
            <ac:spMk id="21" creationId="{0EFD753D-6A49-46DD-9E82-AA6E2C62B461}"/>
          </ac:spMkLst>
        </pc:spChg>
        <pc:spChg chg="add del">
          <ac:chgData name="Eef Cornelissen" userId="S::eef.cornelissen@odisee.be::f49a2d98-57b0-4060-9ac0-1771d846ff4c" providerId="AD" clId="Web-{6149E24B-2C65-4FFD-B0D7-2DCF08BDD0EF}" dt="2020-06-08T10:41:51.358" v="218"/>
          <ac:spMkLst>
            <pc:docMk/>
            <pc:sldMk cId="1934848089" sldId="343"/>
            <ac:spMk id="23" creationId="{138A5824-1F4A-4EE7-BC13-5BB48FC0809B}"/>
          </ac:spMkLst>
        </pc:spChg>
        <pc:spChg chg="add del">
          <ac:chgData name="Eef Cornelissen" userId="S::eef.cornelissen@odisee.be::f49a2d98-57b0-4060-9ac0-1771d846ff4c" providerId="AD" clId="Web-{6149E24B-2C65-4FFD-B0D7-2DCF08BDD0EF}" dt="2020-06-08T10:41:51.358" v="218"/>
          <ac:spMkLst>
            <pc:docMk/>
            <pc:sldMk cId="1934848089" sldId="343"/>
            <ac:spMk id="25" creationId="{0F8BFD3B-29FB-4A95-BB51-220F8A6C5746}"/>
          </ac:spMkLst>
        </pc:spChg>
        <pc:picChg chg="mod ord">
          <ac:chgData name="Eef Cornelissen" userId="S::eef.cornelissen@odisee.be::f49a2d98-57b0-4060-9ac0-1771d846ff4c" providerId="AD" clId="Web-{6149E24B-2C65-4FFD-B0D7-2DCF08BDD0EF}" dt="2020-06-08T10:41:51.358" v="218"/>
          <ac:picMkLst>
            <pc:docMk/>
            <pc:sldMk cId="1934848089" sldId="343"/>
            <ac:picMk id="4" creationId="{00000000-0000-0000-0000-000000000000}"/>
          </ac:picMkLst>
        </pc:picChg>
        <pc:picChg chg="mod ord">
          <ac:chgData name="Eef Cornelissen" userId="S::eef.cornelissen@odisee.be::f49a2d98-57b0-4060-9ac0-1771d846ff4c" providerId="AD" clId="Web-{6149E24B-2C65-4FFD-B0D7-2DCF08BDD0EF}" dt="2020-06-08T10:41:51.358" v="218"/>
          <ac:picMkLst>
            <pc:docMk/>
            <pc:sldMk cId="1934848089" sldId="343"/>
            <ac:picMk id="5" creationId="{00000000-0000-0000-0000-000000000000}"/>
          </ac:picMkLst>
        </pc:picChg>
        <pc:picChg chg="mod ord">
          <ac:chgData name="Eef Cornelissen" userId="S::eef.cornelissen@odisee.be::f49a2d98-57b0-4060-9ac0-1771d846ff4c" providerId="AD" clId="Web-{6149E24B-2C65-4FFD-B0D7-2DCF08BDD0EF}" dt="2020-06-08T10:41:51.358" v="218"/>
          <ac:picMkLst>
            <pc:docMk/>
            <pc:sldMk cId="1934848089" sldId="343"/>
            <ac:picMk id="6" creationId="{00000000-0000-0000-0000-000000000000}"/>
          </ac:picMkLst>
        </pc:picChg>
        <pc:picChg chg="del">
          <ac:chgData name="Eef Cornelissen" userId="S::eef.cornelissen@odisee.be::f49a2d98-57b0-4060-9ac0-1771d846ff4c" providerId="AD" clId="Web-{6149E24B-2C65-4FFD-B0D7-2DCF08BDD0EF}" dt="2020-06-08T10:37:03.935" v="128"/>
          <ac:picMkLst>
            <pc:docMk/>
            <pc:sldMk cId="1934848089" sldId="343"/>
            <ac:picMk id="7" creationId="{00000000-0000-0000-0000-000000000000}"/>
          </ac:picMkLst>
        </pc:picChg>
        <pc:picChg chg="mod ord">
          <ac:chgData name="Eef Cornelissen" userId="S::eef.cornelissen@odisee.be::f49a2d98-57b0-4060-9ac0-1771d846ff4c" providerId="AD" clId="Web-{6149E24B-2C65-4FFD-B0D7-2DCF08BDD0EF}" dt="2020-06-08T10:41:51.358" v="218"/>
          <ac:picMkLst>
            <pc:docMk/>
            <pc:sldMk cId="1934848089" sldId="343"/>
            <ac:picMk id="8" creationId="{00000000-0000-0000-0000-000000000000}"/>
          </ac:picMkLst>
        </pc:picChg>
        <pc:picChg chg="add mod ord">
          <ac:chgData name="Eef Cornelissen" userId="S::eef.cornelissen@odisee.be::f49a2d98-57b0-4060-9ac0-1771d846ff4c" providerId="AD" clId="Web-{6149E24B-2C65-4FFD-B0D7-2DCF08BDD0EF}" dt="2020-06-08T10:41:51.358" v="218"/>
          <ac:picMkLst>
            <pc:docMk/>
            <pc:sldMk cId="1934848089" sldId="343"/>
            <ac:picMk id="9" creationId="{3FCB53F9-7A67-4898-9A78-1826178CB158}"/>
          </ac:picMkLst>
        </pc:picChg>
      </pc:sldChg>
      <pc:sldChg chg="addSp modSp mod setBg">
        <pc:chgData name="Eef Cornelissen" userId="S::eef.cornelissen@odisee.be::f49a2d98-57b0-4060-9ac0-1771d846ff4c" providerId="AD" clId="Web-{6149E24B-2C65-4FFD-B0D7-2DCF08BDD0EF}" dt="2020-06-08T10:39:09.966" v="142" actId="20577"/>
        <pc:sldMkLst>
          <pc:docMk/>
          <pc:sldMk cId="1438164877" sldId="352"/>
        </pc:sldMkLst>
        <pc:spChg chg="mod">
          <ac:chgData name="Eef Cornelissen" userId="S::eef.cornelissen@odisee.be::f49a2d98-57b0-4060-9ac0-1771d846ff4c" providerId="AD" clId="Web-{6149E24B-2C65-4FFD-B0D7-2DCF08BDD0EF}" dt="2020-06-08T10:39:09.966" v="142" actId="20577"/>
          <ac:spMkLst>
            <pc:docMk/>
            <pc:sldMk cId="1438164877" sldId="352"/>
            <ac:spMk id="3" creationId="{00000000-0000-0000-0000-000000000000}"/>
          </ac:spMkLst>
        </pc:spChg>
        <pc:spChg chg="add">
          <ac:chgData name="Eef Cornelissen" userId="S::eef.cornelissen@odisee.be::f49a2d98-57b0-4060-9ac0-1771d846ff4c" providerId="AD" clId="Web-{6149E24B-2C65-4FFD-B0D7-2DCF08BDD0EF}" dt="2020-06-08T10:38:38.654" v="132"/>
          <ac:spMkLst>
            <pc:docMk/>
            <pc:sldMk cId="1438164877" sldId="352"/>
            <ac:spMk id="9" creationId="{3BA513B0-82FF-4F41-8178-885375D1CFB5}"/>
          </ac:spMkLst>
        </pc:spChg>
        <pc:grpChg chg="add">
          <ac:chgData name="Eef Cornelissen" userId="S::eef.cornelissen@odisee.be::f49a2d98-57b0-4060-9ac0-1771d846ff4c" providerId="AD" clId="Web-{6149E24B-2C65-4FFD-B0D7-2DCF08BDD0EF}" dt="2020-06-08T10:38:38.654" v="132"/>
          <ac:grpSpMkLst>
            <pc:docMk/>
            <pc:sldMk cId="1438164877" sldId="352"/>
            <ac:grpSpMk id="11" creationId="{93DB8501-F9F2-4ACD-B56A-9019CD5006D6}"/>
          </ac:grpSpMkLst>
        </pc:grpChg>
        <pc:picChg chg="mod">
          <ac:chgData name="Eef Cornelissen" userId="S::eef.cornelissen@odisee.be::f49a2d98-57b0-4060-9ac0-1771d846ff4c" providerId="AD" clId="Web-{6149E24B-2C65-4FFD-B0D7-2DCF08BDD0EF}" dt="2020-06-08T10:38:38.654" v="132"/>
          <ac:picMkLst>
            <pc:docMk/>
            <pc:sldMk cId="1438164877" sldId="352"/>
            <ac:picMk id="4" creationId="{00000000-0000-0000-0000-000000000000}"/>
          </ac:picMkLst>
        </pc:picChg>
      </pc:sldChg>
      <pc:sldChg chg="addSp modSp mod modClrScheme chgLayout">
        <pc:chgData name="Eef Cornelissen" userId="S::eef.cornelissen@odisee.be::f49a2d98-57b0-4060-9ac0-1771d846ff4c" providerId="AD" clId="Web-{6149E24B-2C65-4FFD-B0D7-2DCF08BDD0EF}" dt="2020-06-08T10:29:54.183" v="73" actId="1076"/>
        <pc:sldMkLst>
          <pc:docMk/>
          <pc:sldMk cId="1336961378" sldId="358"/>
        </pc:sldMkLst>
        <pc:spChg chg="mod ord">
          <ac:chgData name="Eef Cornelissen" userId="S::eef.cornelissen@odisee.be::f49a2d98-57b0-4060-9ac0-1771d846ff4c" providerId="AD" clId="Web-{6149E24B-2C65-4FFD-B0D7-2DCF08BDD0EF}" dt="2020-06-08T10:27:54.323" v="24"/>
          <ac:spMkLst>
            <pc:docMk/>
            <pc:sldMk cId="1336961378" sldId="358"/>
            <ac:spMk id="2" creationId="{00000000-0000-0000-0000-000000000000}"/>
          </ac:spMkLst>
        </pc:spChg>
        <pc:spChg chg="mod ord">
          <ac:chgData name="Eef Cornelissen" userId="S::eef.cornelissen@odisee.be::f49a2d98-57b0-4060-9ac0-1771d846ff4c" providerId="AD" clId="Web-{6149E24B-2C65-4FFD-B0D7-2DCF08BDD0EF}" dt="2020-06-08T10:27:54.323" v="24"/>
          <ac:spMkLst>
            <pc:docMk/>
            <pc:sldMk cId="1336961378" sldId="358"/>
            <ac:spMk id="3" creationId="{00000000-0000-0000-0000-000000000000}"/>
          </ac:spMkLst>
        </pc:spChg>
        <pc:spChg chg="add mod ord">
          <ac:chgData name="Eef Cornelissen" userId="S::eef.cornelissen@odisee.be::f49a2d98-57b0-4060-9ac0-1771d846ff4c" providerId="AD" clId="Web-{6149E24B-2C65-4FFD-B0D7-2DCF08BDD0EF}" dt="2020-06-08T10:27:54.323" v="24"/>
          <ac:spMkLst>
            <pc:docMk/>
            <pc:sldMk cId="1336961378" sldId="358"/>
            <ac:spMk id="4" creationId="{9223C1AC-ACC5-44F3-B97C-B505CB03C5DD}"/>
          </ac:spMkLst>
        </pc:spChg>
        <pc:spChg chg="add mod ord">
          <ac:chgData name="Eef Cornelissen" userId="S::eef.cornelissen@odisee.be::f49a2d98-57b0-4060-9ac0-1771d846ff4c" providerId="AD" clId="Web-{6149E24B-2C65-4FFD-B0D7-2DCF08BDD0EF}" dt="2020-06-08T10:27:54.323" v="24"/>
          <ac:spMkLst>
            <pc:docMk/>
            <pc:sldMk cId="1336961378" sldId="358"/>
            <ac:spMk id="5" creationId="{122EC272-7097-4C99-89CB-7A196FEBF95A}"/>
          </ac:spMkLst>
        </pc:spChg>
        <pc:spChg chg="add mod ord">
          <ac:chgData name="Eef Cornelissen" userId="S::eef.cornelissen@odisee.be::f49a2d98-57b0-4060-9ac0-1771d846ff4c" providerId="AD" clId="Web-{6149E24B-2C65-4FFD-B0D7-2DCF08BDD0EF}" dt="2020-06-08T10:29:53.011" v="71" actId="20577"/>
          <ac:spMkLst>
            <pc:docMk/>
            <pc:sldMk cId="1336961378" sldId="358"/>
            <ac:spMk id="6" creationId="{3ACA6D28-3A80-4004-A557-C47F30702657}"/>
          </ac:spMkLst>
        </pc:spChg>
        <pc:picChg chg="mod">
          <ac:chgData name="Eef Cornelissen" userId="S::eef.cornelissen@odisee.be::f49a2d98-57b0-4060-9ac0-1771d846ff4c" providerId="AD" clId="Web-{6149E24B-2C65-4FFD-B0D7-2DCF08BDD0EF}" dt="2020-06-08T10:29:54.183" v="73" actId="1076"/>
          <ac:picMkLst>
            <pc:docMk/>
            <pc:sldMk cId="1336961378" sldId="358"/>
            <ac:picMk id="7" creationId="{00000000-0000-0000-0000-000000000000}"/>
          </ac:picMkLst>
        </pc:picChg>
        <pc:picChg chg="add mod">
          <ac:chgData name="Eef Cornelissen" userId="S::eef.cornelissen@odisee.be::f49a2d98-57b0-4060-9ac0-1771d846ff4c" providerId="AD" clId="Web-{6149E24B-2C65-4FFD-B0D7-2DCF08BDD0EF}" dt="2020-06-08T10:29:45.621" v="68" actId="1076"/>
          <ac:picMkLst>
            <pc:docMk/>
            <pc:sldMk cId="1336961378" sldId="358"/>
            <ac:picMk id="8" creationId="{F6DD9B47-6AEE-4E0B-BC98-74FFC30E730B}"/>
          </ac:picMkLst>
        </pc:picChg>
      </pc:sldChg>
      <pc:sldChg chg="addSp delSp modSp">
        <pc:chgData name="Eef Cornelissen" userId="S::eef.cornelissen@odisee.be::f49a2d98-57b0-4060-9ac0-1771d846ff4c" providerId="AD" clId="Web-{6149E24B-2C65-4FFD-B0D7-2DCF08BDD0EF}" dt="2020-06-08T10:43:52.999" v="222" actId="1076"/>
        <pc:sldMkLst>
          <pc:docMk/>
          <pc:sldMk cId="228239372" sldId="390"/>
        </pc:sldMkLst>
        <pc:spChg chg="mod">
          <ac:chgData name="Eef Cornelissen" userId="S::eef.cornelissen@odisee.be::f49a2d98-57b0-4060-9ac0-1771d846ff4c" providerId="AD" clId="Web-{6149E24B-2C65-4FFD-B0D7-2DCF08BDD0EF}" dt="2020-06-08T10:41:09.592" v="212" actId="20577"/>
          <ac:spMkLst>
            <pc:docMk/>
            <pc:sldMk cId="228239372" sldId="390"/>
            <ac:spMk id="3" creationId="{00000000-0000-0000-0000-000000000000}"/>
          </ac:spMkLst>
        </pc:spChg>
        <pc:picChg chg="add mod">
          <ac:chgData name="Eef Cornelissen" userId="S::eef.cornelissen@odisee.be::f49a2d98-57b0-4060-9ac0-1771d846ff4c" providerId="AD" clId="Web-{6149E24B-2C65-4FFD-B0D7-2DCF08BDD0EF}" dt="2020-06-08T10:43:52.999" v="222" actId="1076"/>
          <ac:picMkLst>
            <pc:docMk/>
            <pc:sldMk cId="228239372" sldId="390"/>
            <ac:picMk id="2" creationId="{F23F483A-BF25-4987-BB39-48FBEC4D8EBD}"/>
          </ac:picMkLst>
        </pc:picChg>
        <pc:picChg chg="del">
          <ac:chgData name="Eef Cornelissen" userId="S::eef.cornelissen@odisee.be::f49a2d98-57b0-4060-9ac0-1771d846ff4c" providerId="AD" clId="Web-{6149E24B-2C65-4FFD-B0D7-2DCF08BDD0EF}" dt="2020-06-08T10:43:49.655" v="221"/>
          <ac:picMkLst>
            <pc:docMk/>
            <pc:sldMk cId="228239372" sldId="390"/>
            <ac:picMk id="4" creationId="{00000000-0000-0000-0000-000000000000}"/>
          </ac:picMkLst>
        </pc:picChg>
      </pc:sldChg>
      <pc:sldChg chg="addSp delSp modSp mod setBg setClrOvrMap">
        <pc:chgData name="Eef Cornelissen" userId="S::eef.cornelissen@odisee.be::f49a2d98-57b0-4060-9ac0-1771d846ff4c" providerId="AD" clId="Web-{6149E24B-2C65-4FFD-B0D7-2DCF08BDD0EF}" dt="2020-06-08T10:44:55.015" v="244"/>
        <pc:sldMkLst>
          <pc:docMk/>
          <pc:sldMk cId="1451210295" sldId="393"/>
        </pc:sldMkLst>
        <pc:spChg chg="add del mod">
          <ac:chgData name="Eef Cornelissen" userId="S::eef.cornelissen@odisee.be::f49a2d98-57b0-4060-9ac0-1771d846ff4c" providerId="AD" clId="Web-{6149E24B-2C65-4FFD-B0D7-2DCF08BDD0EF}" dt="2020-06-08T10:44:18.702" v="230"/>
          <ac:spMkLst>
            <pc:docMk/>
            <pc:sldMk cId="1451210295" sldId="393"/>
            <ac:spMk id="5" creationId="{54F00477-3889-464E-A6A4-115CD151DD38}"/>
          </ac:spMkLst>
        </pc:spChg>
        <pc:spChg chg="add del">
          <ac:chgData name="Eef Cornelissen" userId="S::eef.cornelissen@odisee.be::f49a2d98-57b0-4060-9ac0-1771d846ff4c" providerId="AD" clId="Web-{6149E24B-2C65-4FFD-B0D7-2DCF08BDD0EF}" dt="2020-06-08T10:44:46.686" v="239"/>
          <ac:spMkLst>
            <pc:docMk/>
            <pc:sldMk cId="1451210295" sldId="393"/>
            <ac:spMk id="6" creationId="{693B08FD-5ECC-4728-AA84-CD6AC875BF8E}"/>
          </ac:spMkLst>
        </pc:spChg>
        <pc:spChg chg="add del">
          <ac:chgData name="Eef Cornelissen" userId="S::eef.cornelissen@odisee.be::f49a2d98-57b0-4060-9ac0-1771d846ff4c" providerId="AD" clId="Web-{6149E24B-2C65-4FFD-B0D7-2DCF08BDD0EF}" dt="2020-06-08T10:44:43.077" v="237"/>
          <ac:spMkLst>
            <pc:docMk/>
            <pc:sldMk cId="1451210295" sldId="393"/>
            <ac:spMk id="8" creationId="{0671A8AE-40A1-4631-A6B8-581AFF065482}"/>
          </ac:spMkLst>
        </pc:spChg>
        <pc:spChg chg="add del">
          <ac:chgData name="Eef Cornelissen" userId="S::eef.cornelissen@odisee.be::f49a2d98-57b0-4060-9ac0-1771d846ff4c" providerId="AD" clId="Web-{6149E24B-2C65-4FFD-B0D7-2DCF08BDD0EF}" dt="2020-06-08T10:44:46.686" v="239"/>
          <ac:spMkLst>
            <pc:docMk/>
            <pc:sldMk cId="1451210295" sldId="393"/>
            <ac:spMk id="9" creationId="{2549107E-EC98-4933-8F8F-A1713C393B7E}"/>
          </ac:spMkLst>
        </pc:spChg>
        <pc:spChg chg="add del">
          <ac:chgData name="Eef Cornelissen" userId="S::eef.cornelissen@odisee.be::f49a2d98-57b0-4060-9ac0-1771d846ff4c" providerId="AD" clId="Web-{6149E24B-2C65-4FFD-B0D7-2DCF08BDD0EF}" dt="2020-06-08T10:44:43.077" v="237"/>
          <ac:spMkLst>
            <pc:docMk/>
            <pc:sldMk cId="1451210295" sldId="393"/>
            <ac:spMk id="10" creationId="{AB58EF07-17C2-48CF-ABB0-EEF1F17CB8F0}"/>
          </ac:spMkLst>
        </pc:spChg>
        <pc:spChg chg="add del">
          <ac:chgData name="Eef Cornelissen" userId="S::eef.cornelissen@odisee.be::f49a2d98-57b0-4060-9ac0-1771d846ff4c" providerId="AD" clId="Web-{6149E24B-2C65-4FFD-B0D7-2DCF08BDD0EF}" dt="2020-06-08T10:44:49.843" v="241"/>
          <ac:spMkLst>
            <pc:docMk/>
            <pc:sldMk cId="1451210295" sldId="393"/>
            <ac:spMk id="11" creationId="{B670DBD5-770C-4383-9F54-5B86E86BD5BB}"/>
          </ac:spMkLst>
        </pc:spChg>
        <pc:spChg chg="add del">
          <ac:chgData name="Eef Cornelissen" userId="S::eef.cornelissen@odisee.be::f49a2d98-57b0-4060-9ac0-1771d846ff4c" providerId="AD" clId="Web-{6149E24B-2C65-4FFD-B0D7-2DCF08BDD0EF}" dt="2020-06-08T10:44:43.077" v="237"/>
          <ac:spMkLst>
            <pc:docMk/>
            <pc:sldMk cId="1451210295" sldId="393"/>
            <ac:spMk id="12" creationId="{AF2F604E-43BE-4DC3-B983-E071523364F8}"/>
          </ac:spMkLst>
        </pc:spChg>
        <pc:spChg chg="add del">
          <ac:chgData name="Eef Cornelissen" userId="S::eef.cornelissen@odisee.be::f49a2d98-57b0-4060-9ac0-1771d846ff4c" providerId="AD" clId="Web-{6149E24B-2C65-4FFD-B0D7-2DCF08BDD0EF}" dt="2020-06-08T10:44:43.077" v="237"/>
          <ac:spMkLst>
            <pc:docMk/>
            <pc:sldMk cId="1451210295" sldId="393"/>
            <ac:spMk id="14" creationId="{08C9B587-E65E-4B52-B37C-ABEBB6E87928}"/>
          </ac:spMkLst>
        </pc:spChg>
        <pc:picChg chg="add mod">
          <ac:chgData name="Eef Cornelissen" userId="S::eef.cornelissen@odisee.be::f49a2d98-57b0-4060-9ac0-1771d846ff4c" providerId="AD" clId="Web-{6149E24B-2C65-4FFD-B0D7-2DCF08BDD0EF}" dt="2020-06-08T10:44:55.015" v="244"/>
          <ac:picMkLst>
            <pc:docMk/>
            <pc:sldMk cId="1451210295" sldId="393"/>
            <ac:picMk id="3" creationId="{00000000-0000-0000-0000-000000000000}"/>
          </ac:picMkLst>
        </pc:picChg>
        <pc:picChg chg="del">
          <ac:chgData name="Eef Cornelissen" userId="S::eef.cornelissen@odisee.be::f49a2d98-57b0-4060-9ac0-1771d846ff4c" providerId="AD" clId="Web-{6149E24B-2C65-4FFD-B0D7-2DCF08BDD0EF}" dt="2020-06-08T10:44:00.468" v="223"/>
          <ac:picMkLst>
            <pc:docMk/>
            <pc:sldMk cId="1451210295" sldId="393"/>
            <ac:picMk id="4" creationId="{00000000-0000-0000-0000-000000000000}"/>
          </ac:picMkLst>
        </pc:picChg>
        <pc:picChg chg="add del mod replId">
          <ac:chgData name="Eef Cornelissen" userId="S::eef.cornelissen@odisee.be::f49a2d98-57b0-4060-9ac0-1771d846ff4c" providerId="AD" clId="Web-{6149E24B-2C65-4FFD-B0D7-2DCF08BDD0EF}" dt="2020-06-08T10:44:18.702" v="230"/>
          <ac:picMkLst>
            <pc:docMk/>
            <pc:sldMk cId="1451210295" sldId="393"/>
            <ac:picMk id="7" creationId="{00000000-0000-0000-0000-000000000000}"/>
          </ac:picMkLst>
        </pc:picChg>
      </pc:sldChg>
      <pc:sldChg chg="addSp modSp new ord">
        <pc:chgData name="Eef Cornelissen" userId="S::eef.cornelissen@odisee.be::f49a2d98-57b0-4060-9ac0-1771d846ff4c" providerId="AD" clId="Web-{6149E24B-2C65-4FFD-B0D7-2DCF08BDD0EF}" dt="2020-06-08T10:27:24.026" v="20"/>
        <pc:sldMkLst>
          <pc:docMk/>
          <pc:sldMk cId="3029946605" sldId="409"/>
        </pc:sldMkLst>
        <pc:spChg chg="add mod">
          <ac:chgData name="Eef Cornelissen" userId="S::eef.cornelissen@odisee.be::f49a2d98-57b0-4060-9ac0-1771d846ff4c" providerId="AD" clId="Web-{6149E24B-2C65-4FFD-B0D7-2DCF08BDD0EF}" dt="2020-06-08T10:25:17.089" v="16" actId="14100"/>
          <ac:spMkLst>
            <pc:docMk/>
            <pc:sldMk cId="3029946605" sldId="409"/>
            <ac:spMk id="2" creationId="{0376965C-1FDE-4A94-9844-8159F9F4B3DC}"/>
          </ac:spMkLst>
        </pc:spChg>
        <pc:picChg chg="add mod">
          <ac:chgData name="Eef Cornelissen" userId="S::eef.cornelissen@odisee.be::f49a2d98-57b0-4060-9ac0-1771d846ff4c" providerId="AD" clId="Web-{6149E24B-2C65-4FFD-B0D7-2DCF08BDD0EF}" dt="2020-06-08T10:27:10.308" v="19" actId="1076"/>
          <ac:picMkLst>
            <pc:docMk/>
            <pc:sldMk cId="3029946605" sldId="409"/>
            <ac:picMk id="3" creationId="{9408B912-B19F-46DC-9CD0-02F15213DA8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1AEAA7-4702-47CE-9BD2-7755D720C4CD}" type="datetimeFigureOut">
              <a:rPr lang="nl-BE" smtClean="0"/>
              <a:t>24/06/20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A6B32-8A90-4199-BD38-99A698E9D65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45163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F3A11-10AA-7A4A-899F-D0ED829593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62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6B32-8A90-4199-BD38-99A698E9D656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6486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Discussie</a:t>
            </a:r>
            <a:r>
              <a:rPr lang="nl-NL" baseline="0"/>
              <a:t> over grote vragen in groepjes/ plenair bespreken</a:t>
            </a:r>
          </a:p>
          <a:p>
            <a:endParaRPr lang="nl-NL" baseline="0"/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6B32-8A90-4199-BD38-99A698E9D656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89969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1</a:t>
            </a:r>
            <a:r>
              <a:rPr lang="nl-BE" baseline="30000"/>
              <a:t>e</a:t>
            </a:r>
            <a:r>
              <a:rPr lang="nl-BE"/>
              <a:t> : bereid</a:t>
            </a:r>
            <a:r>
              <a:rPr lang="nl-BE" baseline="0"/>
              <a:t> tot compromis, dialoog mogelijk</a:t>
            </a:r>
          </a:p>
          <a:p>
            <a:r>
              <a:rPr lang="nl-BE" baseline="0"/>
              <a:t>2</a:t>
            </a:r>
            <a:r>
              <a:rPr lang="nl-BE" baseline="30000"/>
              <a:t>e</a:t>
            </a:r>
            <a:r>
              <a:rPr lang="nl-BE" baseline="0"/>
              <a:t>: geen compromisbereid, dialoog niet mogelijk</a:t>
            </a:r>
          </a:p>
          <a:p>
            <a:r>
              <a:rPr lang="nl-BE" baseline="0"/>
              <a:t>3</a:t>
            </a:r>
            <a:r>
              <a:rPr lang="nl-BE" baseline="30000"/>
              <a:t>e</a:t>
            </a:r>
            <a:r>
              <a:rPr lang="nl-BE" baseline="0"/>
              <a:t>: geen compromis, gewelddadig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E7F80-E04D-4603-BB35-F8F16F0FB012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69936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600"/>
              <a:t>Welk argument was het meest plausibel? Waarom?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6B32-8A90-4199-BD38-99A698E9D656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27649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6B32-8A90-4199-BD38-99A698E9D656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30426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Liefde </a:t>
            </a:r>
            <a:r>
              <a:rPr lang="nl-NL" err="1"/>
              <a:t>trump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6B32-8A90-4199-BD38-99A698E9D656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80970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6B32-8A90-4199-BD38-99A698E9D656}" type="slidenum">
              <a:rPr lang="nl-BE" smtClean="0"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6589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87024-E5DC-E14E-B5FF-2014AC4DE5DA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239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/>
              <a:t>De ‘mens’ staat centraal, niet het probleem, een</a:t>
            </a:r>
            <a:r>
              <a:rPr lang="nl-NL" sz="1200" baseline="0"/>
              <a:t> proces vraagt tijd</a:t>
            </a:r>
            <a:endParaRPr lang="nl-NL" sz="1200"/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6B32-8A90-4199-BD38-99A698E9D656}" type="slidenum">
              <a:rPr lang="nl-BE" smtClean="0"/>
              <a:t>35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76094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err="1"/>
              <a:t>What</a:t>
            </a:r>
            <a:r>
              <a:rPr lang="nl-NL" baseline="0"/>
              <a:t> do </a:t>
            </a:r>
            <a:r>
              <a:rPr lang="nl-NL" baseline="0" err="1"/>
              <a:t>you</a:t>
            </a:r>
            <a:r>
              <a:rPr lang="nl-NL" baseline="0"/>
              <a:t> take back home </a:t>
            </a:r>
            <a:r>
              <a:rPr lang="nl-NL" baseline="0" err="1"/>
              <a:t>from</a:t>
            </a:r>
            <a:r>
              <a:rPr lang="nl-NL" baseline="0"/>
              <a:t> </a:t>
            </a:r>
            <a:r>
              <a:rPr lang="nl-NL" baseline="0" err="1"/>
              <a:t>this</a:t>
            </a:r>
            <a:r>
              <a:rPr lang="nl-NL" baseline="0"/>
              <a:t> workshop? </a:t>
            </a:r>
            <a:r>
              <a:rPr lang="nl-NL" baseline="0" err="1"/>
              <a:t>What</a:t>
            </a:r>
            <a:r>
              <a:rPr lang="nl-NL" baseline="0"/>
              <a:t> more </a:t>
            </a:r>
            <a:r>
              <a:rPr lang="nl-NL" baseline="0" err="1"/>
              <a:t>would</a:t>
            </a:r>
            <a:r>
              <a:rPr lang="nl-NL" baseline="0"/>
              <a:t> </a:t>
            </a:r>
            <a:r>
              <a:rPr lang="nl-NL" baseline="0" err="1"/>
              <a:t>you</a:t>
            </a:r>
            <a:r>
              <a:rPr lang="nl-NL" baseline="0"/>
              <a:t> like </a:t>
            </a:r>
            <a:r>
              <a:rPr lang="nl-NL" baseline="0" err="1"/>
              <a:t>to</a:t>
            </a:r>
            <a:r>
              <a:rPr lang="nl-NL" baseline="0"/>
              <a:t> </a:t>
            </a:r>
            <a:r>
              <a:rPr lang="nl-NL" baseline="0" err="1"/>
              <a:t>learn</a:t>
            </a:r>
            <a:r>
              <a:rPr lang="nl-NL" baseline="0"/>
              <a:t>/ </a:t>
            </a:r>
            <a:r>
              <a:rPr lang="nl-NL" baseline="0" err="1"/>
              <a:t>know</a:t>
            </a:r>
            <a:r>
              <a:rPr lang="nl-NL" baseline="0"/>
              <a:t>? </a:t>
            </a:r>
            <a:r>
              <a:rPr lang="nl-NL" baseline="0" err="1"/>
              <a:t>Questions</a:t>
            </a:r>
            <a:r>
              <a:rPr lang="nl-NL" baseline="0"/>
              <a:t> </a:t>
            </a:r>
            <a:r>
              <a:rPr lang="nl-NL" baseline="0" err="1"/>
              <a:t>that</a:t>
            </a:r>
            <a:r>
              <a:rPr lang="nl-NL" baseline="0"/>
              <a:t> </a:t>
            </a:r>
            <a:r>
              <a:rPr lang="nl-NL" baseline="0" err="1"/>
              <a:t>remain</a:t>
            </a:r>
            <a:r>
              <a:rPr lang="nl-NL" baseline="0"/>
              <a:t>?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6B32-8A90-4199-BD38-99A698E9D656}" type="slidenum">
              <a:rPr lang="nl-BE" smtClean="0"/>
              <a:t>40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40309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Present</a:t>
            </a:r>
            <a:r>
              <a:rPr lang="nl-NL" baseline="0"/>
              <a:t> </a:t>
            </a:r>
            <a:r>
              <a:rPr lang="nl-NL" baseline="0" err="1"/>
              <a:t>yourself</a:t>
            </a:r>
            <a:r>
              <a:rPr lang="nl-NL" baseline="0"/>
              <a:t>, </a:t>
            </a:r>
            <a:r>
              <a:rPr lang="nl-NL" baseline="0" err="1"/>
              <a:t>what</a:t>
            </a:r>
            <a:r>
              <a:rPr lang="nl-NL" baseline="0"/>
              <a:t> are </a:t>
            </a:r>
            <a:r>
              <a:rPr lang="nl-NL" baseline="0" err="1"/>
              <a:t>the</a:t>
            </a:r>
            <a:r>
              <a:rPr lang="nl-NL" baseline="0"/>
              <a:t> </a:t>
            </a:r>
            <a:r>
              <a:rPr lang="nl-NL" baseline="0" err="1"/>
              <a:t>expectations</a:t>
            </a:r>
            <a:r>
              <a:rPr lang="nl-NL" baseline="0"/>
              <a:t>?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6B32-8A90-4199-BD38-99A698E9D656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5683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err="1"/>
              <a:t>Explaining</a:t>
            </a:r>
            <a:r>
              <a:rPr lang="nl-NL" baseline="0"/>
              <a:t> </a:t>
            </a:r>
            <a:r>
              <a:rPr lang="nl-NL" baseline="0" err="1"/>
              <a:t>the</a:t>
            </a:r>
            <a:r>
              <a:rPr lang="nl-NL" baseline="0"/>
              <a:t> context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6B32-8A90-4199-BD38-99A698E9D656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5284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Het</a:t>
            </a:r>
            <a:r>
              <a:rPr lang="nl-NL" baseline="0"/>
              <a:t> resultaat is vaak handelingsverlegenheid enerzijds of bestraffing met een morele sneer anderzijds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6B32-8A90-4199-BD38-99A698E9D656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44294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Meer info op www.democratischedialoog.be</a:t>
            </a:r>
            <a:r>
              <a:rPr lang="nl-BE" baseline="0"/>
              <a:t> </a:t>
            </a:r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E7F80-E04D-4603-BB35-F8F16F0FB012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3331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4" name="Google Shape;29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19649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6B32-8A90-4199-BD38-99A698E9D656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1114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Door verdiepende vragen te stellen onderzoeken we de grondslagen van ons denken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6B32-8A90-4199-BD38-99A698E9D656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210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Self-perception</a:t>
            </a:r>
            <a:r>
              <a:rPr lang="nl-NL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nl-NL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defined</a:t>
            </a:r>
            <a:r>
              <a:rPr lang="nl-NL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nl-NL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way we </a:t>
            </a:r>
            <a:r>
              <a:rPr lang="nl-NL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</a:t>
            </a:r>
            <a:r>
              <a:rPr lang="nl-NL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ourselves</a:t>
            </a:r>
            <a:r>
              <a:rPr lang="nl-NL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l-NL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relation</a:t>
            </a:r>
            <a:r>
              <a:rPr lang="nl-NL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NL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others</a:t>
            </a:r>
            <a:r>
              <a:rPr lang="nl-NL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</a:t>
            </a:r>
            <a:r>
              <a:rPr lang="nl-NL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Link met </a:t>
            </a:r>
            <a:r>
              <a:rPr lang="nl-NL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socrates</a:t>
            </a:r>
            <a:r>
              <a:rPr lang="nl-NL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inzicht in eigen denken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6B32-8A90-4199-BD38-99A698E9D656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8421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00CD-7A50-4D2B-9EA7-2D0A7160E826}" type="datetimeFigureOut">
              <a:rPr lang="nl-BE" smtClean="0"/>
              <a:t>24/06/20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E5EE-CE80-4505-A52B-4C43A414D0C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13736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00CD-7A50-4D2B-9EA7-2D0A7160E826}" type="datetimeFigureOut">
              <a:rPr lang="nl-BE" smtClean="0"/>
              <a:t>24/06/20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E5EE-CE80-4505-A52B-4C43A414D0C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7625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00CD-7A50-4D2B-9EA7-2D0A7160E826}" type="datetimeFigureOut">
              <a:rPr lang="nl-BE" smtClean="0"/>
              <a:t>24/06/20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E5EE-CE80-4505-A52B-4C43A414D0C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5982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BE"/>
          </a:p>
        </p:txBody>
      </p:sp>
      <p:sp>
        <p:nvSpPr>
          <p:cNvPr id="3" name="Tijdelijke aanduiding voor voettekst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BE"/>
          </a:p>
        </p:txBody>
      </p:sp>
      <p:sp>
        <p:nvSpPr>
          <p:cNvPr id="4" name="Tijdelijke aanduiding voor dianumm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7A66E27-BA0C-4A38-8CC2-97EB85CD9474}" type="slidenum">
              <a:t>‹nr.›</a:t>
            </a:fld>
            <a:endParaRPr lang="nl-BE"/>
          </a:p>
        </p:txBody>
      </p:sp>
      <p:sp>
        <p:nvSpPr>
          <p:cNvPr id="5" name="Titel 4"/>
          <p:cNvSpPr txBox="1">
            <a:spLocks noGrp="1"/>
          </p:cNvSpPr>
          <p:nvPr>
            <p:ph type="title" idx="4294967295"/>
          </p:nvPr>
        </p:nvSpPr>
        <p:spPr>
          <a:xfrm>
            <a:off x="609560" y="273354"/>
            <a:ext cx="10972120" cy="114468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nl-BE"/>
          </a:p>
        </p:txBody>
      </p:sp>
      <p:sp>
        <p:nvSpPr>
          <p:cNvPr id="6" name="Tijdelijke aanduiding voor tekst 5"/>
          <p:cNvSpPr txBox="1">
            <a:spLocks noGrp="1"/>
          </p:cNvSpPr>
          <p:nvPr>
            <p:ph type="body" idx="4294967295"/>
          </p:nvPr>
        </p:nvSpPr>
        <p:spPr>
          <a:xfrm>
            <a:off x="609560" y="1604513"/>
            <a:ext cx="10972120" cy="4525825"/>
          </a:xfrm>
        </p:spPr>
        <p:txBody>
          <a:bodyPr/>
          <a:lstStyle>
            <a:lvl1pPr>
              <a:defRPr lang="nl-BE"/>
            </a:lvl1pPr>
          </a:lstStyle>
          <a:p>
            <a:pPr lvl="0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414715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00CD-7A50-4D2B-9EA7-2D0A7160E826}" type="datetimeFigureOut">
              <a:rPr lang="nl-BE" smtClean="0"/>
              <a:t>24/06/20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E5EE-CE80-4505-A52B-4C43A414D0C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1143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00CD-7A50-4D2B-9EA7-2D0A7160E826}" type="datetimeFigureOut">
              <a:rPr lang="nl-BE" smtClean="0"/>
              <a:t>24/06/20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E5EE-CE80-4505-A52B-4C43A414D0C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84935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00CD-7A50-4D2B-9EA7-2D0A7160E826}" type="datetimeFigureOut">
              <a:rPr lang="nl-BE" smtClean="0"/>
              <a:t>24/06/20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E5EE-CE80-4505-A52B-4C43A414D0C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23367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00CD-7A50-4D2B-9EA7-2D0A7160E826}" type="datetimeFigureOut">
              <a:rPr lang="nl-BE" smtClean="0"/>
              <a:t>24/06/20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E5EE-CE80-4505-A52B-4C43A414D0C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94766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00CD-7A50-4D2B-9EA7-2D0A7160E826}" type="datetimeFigureOut">
              <a:rPr lang="nl-BE" smtClean="0"/>
              <a:t>24/06/20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E5EE-CE80-4505-A52B-4C43A414D0C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79033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00CD-7A50-4D2B-9EA7-2D0A7160E826}" type="datetimeFigureOut">
              <a:rPr lang="nl-BE" smtClean="0"/>
              <a:t>24/06/20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E5EE-CE80-4505-A52B-4C43A414D0C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9551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00CD-7A50-4D2B-9EA7-2D0A7160E826}" type="datetimeFigureOut">
              <a:rPr lang="nl-BE" smtClean="0"/>
              <a:t>24/06/20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E5EE-CE80-4505-A52B-4C43A414D0C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98860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00CD-7A50-4D2B-9EA7-2D0A7160E826}" type="datetimeFigureOut">
              <a:rPr lang="nl-BE" smtClean="0"/>
              <a:t>24/06/20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E5EE-CE80-4505-A52B-4C43A414D0C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966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300CD-7A50-4D2B-9EA7-2D0A7160E826}" type="datetimeFigureOut">
              <a:rPr lang="nl-BE" smtClean="0"/>
              <a:t>24/06/20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FE5EE-CE80-4505-A52B-4C43A414D0C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004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6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jpeg"/><Relationship Id="rId6" Type="http://schemas.openxmlformats.org/officeDocument/2006/relationships/image" Target="../media/image7.tiff"/><Relationship Id="rId7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7">
            <a:extLst>
              <a:ext uri="{FF2B5EF4-FFF2-40B4-BE49-F238E27FC236}">
                <a16:creationId xmlns:a16="http://schemas.microsoft.com/office/drawing/2014/main" xmlns="" id="{7CA0DAA6-33B8-4A25-810D-2F4D816FB4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723" y="640081"/>
            <a:ext cx="4570502" cy="2804957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Verbindende dialoog over gevoelige samenlevingsthema’s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05" y="4416116"/>
            <a:ext cx="4642391" cy="2401191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algn="l" defTabSz="829544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BE" b="1" i="1">
                <a:solidFill>
                  <a:schemeClr val="bg1"/>
                </a:solidFill>
                <a:latin typeface="+mj-lt"/>
                <a:ea typeface="Verdana"/>
                <a:cs typeface="Verdana" panose="020B0604030504040204" pitchFamily="34" charset="0"/>
              </a:rPr>
              <a:t>‘</a:t>
            </a:r>
            <a:r>
              <a:rPr lang="nl-BE" sz="2000" b="1" i="1" err="1">
                <a:solidFill>
                  <a:schemeClr val="bg1"/>
                </a:solidFill>
                <a:latin typeface="+mj-lt"/>
                <a:ea typeface="Verdana"/>
                <a:cs typeface="Verdana" panose="020B0604030504040204" pitchFamily="34" charset="0"/>
              </a:rPr>
              <a:t>Democracy</a:t>
            </a:r>
            <a:r>
              <a:rPr lang="nl-BE" sz="2000" i="1">
                <a:solidFill>
                  <a:schemeClr val="bg1"/>
                </a:solidFill>
                <a:latin typeface="+mj-lt"/>
                <a:ea typeface="Verdana"/>
                <a:cs typeface="Verdana" panose="020B0604030504040204" pitchFamily="34" charset="0"/>
              </a:rPr>
              <a:t> without </a:t>
            </a:r>
            <a:r>
              <a:rPr lang="nl-BE" sz="2000" b="1" i="1" err="1">
                <a:solidFill>
                  <a:schemeClr val="bg1"/>
                </a:solidFill>
                <a:latin typeface="+mj-lt"/>
                <a:ea typeface="Verdana"/>
                <a:cs typeface="Verdana" panose="020B0604030504040204" pitchFamily="34" charset="0"/>
              </a:rPr>
              <a:t>dialogue</a:t>
            </a:r>
            <a:r>
              <a:rPr lang="nl-BE" sz="2000" i="1">
                <a:solidFill>
                  <a:schemeClr val="bg1"/>
                </a:solidFill>
                <a:latin typeface="+mj-lt"/>
                <a:ea typeface="Verdana"/>
                <a:cs typeface="Verdana" panose="020B0604030504040204" pitchFamily="34" charset="0"/>
              </a:rPr>
              <a:t> is </a:t>
            </a:r>
            <a:r>
              <a:rPr lang="nl-BE" sz="2000" i="1" err="1">
                <a:solidFill>
                  <a:schemeClr val="bg1"/>
                </a:solidFill>
                <a:latin typeface="+mj-lt"/>
                <a:ea typeface="Verdana"/>
                <a:cs typeface="Verdana" panose="020B0604030504040204" pitchFamily="34" charset="0"/>
              </a:rPr>
              <a:t>unthinkable</a:t>
            </a:r>
            <a:r>
              <a:rPr lang="nl-BE" sz="2000" i="1">
                <a:solidFill>
                  <a:schemeClr val="bg1"/>
                </a:solidFill>
                <a:latin typeface="+mj-lt"/>
                <a:ea typeface="Verdana"/>
                <a:cs typeface="Verdana" panose="020B0604030504040204" pitchFamily="34" charset="0"/>
              </a:rPr>
              <a:t>, but </a:t>
            </a:r>
            <a:r>
              <a:rPr lang="nl-BE" sz="2000" i="1" err="1">
                <a:solidFill>
                  <a:schemeClr val="bg1"/>
                </a:solidFill>
                <a:latin typeface="+mj-lt"/>
                <a:ea typeface="Verdana"/>
                <a:cs typeface="Verdana" panose="020B0604030504040204" pitchFamily="34" charset="0"/>
              </a:rPr>
              <a:t>finding</a:t>
            </a:r>
            <a:r>
              <a:rPr lang="nl-BE" sz="2000" i="1">
                <a:solidFill>
                  <a:schemeClr val="bg1"/>
                </a:solidFill>
                <a:latin typeface="+mj-lt"/>
                <a:ea typeface="Verdana"/>
                <a:cs typeface="Verdana" panose="020B0604030504040204" pitchFamily="34" charset="0"/>
              </a:rPr>
              <a:t> a way  </a:t>
            </a:r>
            <a:r>
              <a:rPr lang="nl-BE" sz="2000" i="1" err="1">
                <a:solidFill>
                  <a:schemeClr val="bg1"/>
                </a:solidFill>
                <a:latin typeface="+mj-lt"/>
                <a:ea typeface="Verdana"/>
                <a:cs typeface="Verdana" panose="020B0604030504040204" pitchFamily="34" charset="0"/>
              </a:rPr>
              <a:t>to</a:t>
            </a:r>
            <a:r>
              <a:rPr lang="nl-BE" sz="2000" i="1">
                <a:solidFill>
                  <a:schemeClr val="bg1"/>
                </a:solidFill>
                <a:latin typeface="+mj-lt"/>
                <a:ea typeface="Verdana"/>
                <a:cs typeface="Verdana" panose="020B0604030504040204" pitchFamily="34" charset="0"/>
              </a:rPr>
              <a:t> </a:t>
            </a:r>
            <a:r>
              <a:rPr lang="nl-BE" sz="2000" i="1" err="1">
                <a:solidFill>
                  <a:schemeClr val="bg1"/>
                </a:solidFill>
                <a:latin typeface="+mj-lt"/>
                <a:ea typeface="Verdana"/>
                <a:cs typeface="Verdana" panose="020B0604030504040204" pitchFamily="34" charset="0"/>
              </a:rPr>
              <a:t>disagree</a:t>
            </a:r>
            <a:r>
              <a:rPr lang="nl-BE" sz="2000" i="1">
                <a:solidFill>
                  <a:schemeClr val="bg1"/>
                </a:solidFill>
                <a:latin typeface="+mj-lt"/>
                <a:ea typeface="Verdana"/>
                <a:cs typeface="Verdana" panose="020B0604030504040204" pitchFamily="34" charset="0"/>
              </a:rPr>
              <a:t> in </a:t>
            </a:r>
            <a:r>
              <a:rPr lang="nl-BE" sz="2000" i="1" err="1">
                <a:solidFill>
                  <a:schemeClr val="bg1"/>
                </a:solidFill>
                <a:latin typeface="+mj-lt"/>
                <a:ea typeface="Verdana"/>
                <a:cs typeface="Verdana" panose="020B0604030504040204" pitchFamily="34" charset="0"/>
              </a:rPr>
              <a:t>an</a:t>
            </a:r>
            <a:r>
              <a:rPr lang="nl-BE" sz="2000" i="1">
                <a:solidFill>
                  <a:schemeClr val="bg1"/>
                </a:solidFill>
                <a:latin typeface="+mj-lt"/>
                <a:ea typeface="Verdana"/>
                <a:cs typeface="Verdana" panose="020B0604030504040204" pitchFamily="34" charset="0"/>
              </a:rPr>
              <a:t> open </a:t>
            </a:r>
            <a:r>
              <a:rPr lang="nl-BE" sz="2000" i="1" err="1">
                <a:solidFill>
                  <a:schemeClr val="bg1"/>
                </a:solidFill>
                <a:latin typeface="+mj-lt"/>
                <a:ea typeface="Verdana"/>
                <a:cs typeface="Verdana" panose="020B0604030504040204" pitchFamily="34" charset="0"/>
              </a:rPr>
              <a:t>and</a:t>
            </a:r>
            <a:r>
              <a:rPr lang="nl-BE" sz="2000" i="1">
                <a:solidFill>
                  <a:schemeClr val="bg1"/>
                </a:solidFill>
                <a:latin typeface="+mj-lt"/>
                <a:ea typeface="Verdana"/>
                <a:cs typeface="Verdana" panose="020B0604030504040204" pitchFamily="34" charset="0"/>
              </a:rPr>
              <a:t> </a:t>
            </a:r>
            <a:r>
              <a:rPr lang="nl-BE" sz="2000" i="1" err="1">
                <a:solidFill>
                  <a:schemeClr val="bg1"/>
                </a:solidFill>
                <a:latin typeface="+mj-lt"/>
                <a:ea typeface="Verdana"/>
                <a:cs typeface="Verdana" panose="020B0604030504040204" pitchFamily="34" charset="0"/>
              </a:rPr>
              <a:t>respectful</a:t>
            </a:r>
            <a:r>
              <a:rPr lang="nl-BE" sz="2000" i="1">
                <a:solidFill>
                  <a:schemeClr val="bg1"/>
                </a:solidFill>
                <a:latin typeface="+mj-lt"/>
                <a:ea typeface="Verdana"/>
                <a:cs typeface="Verdana" panose="020B0604030504040204" pitchFamily="34" charset="0"/>
              </a:rPr>
              <a:t> </a:t>
            </a:r>
            <a:r>
              <a:rPr lang="nl-BE" sz="2000" i="1" err="1">
                <a:solidFill>
                  <a:schemeClr val="bg1"/>
                </a:solidFill>
                <a:latin typeface="+mj-lt"/>
                <a:ea typeface="Verdana"/>
                <a:cs typeface="Verdana" panose="020B0604030504040204" pitchFamily="34" charset="0"/>
              </a:rPr>
              <a:t>atmosphere</a:t>
            </a:r>
            <a:r>
              <a:rPr lang="nl-BE" sz="2000" i="1">
                <a:solidFill>
                  <a:schemeClr val="bg1"/>
                </a:solidFill>
                <a:latin typeface="+mj-lt"/>
                <a:ea typeface="Verdana"/>
                <a:cs typeface="Verdana" panose="020B0604030504040204" pitchFamily="34" charset="0"/>
              </a:rPr>
              <a:t> </a:t>
            </a:r>
            <a:r>
              <a:rPr lang="nl-BE" sz="2000" i="1" err="1">
                <a:solidFill>
                  <a:schemeClr val="bg1"/>
                </a:solidFill>
                <a:latin typeface="+mj-lt"/>
                <a:ea typeface="Verdana"/>
                <a:cs typeface="Verdana" panose="020B0604030504040204" pitchFamily="34" charset="0"/>
              </a:rPr>
              <a:t>isn’t</a:t>
            </a:r>
            <a:r>
              <a:rPr lang="nl-BE" sz="2000" i="1">
                <a:solidFill>
                  <a:schemeClr val="bg1"/>
                </a:solidFill>
                <a:latin typeface="+mj-lt"/>
                <a:ea typeface="Verdana"/>
                <a:cs typeface="Verdana" panose="020B0604030504040204" pitchFamily="34" charset="0"/>
              </a:rPr>
              <a:t> easy.’</a:t>
            </a:r>
          </a:p>
          <a:p>
            <a:pPr algn="l" hangingPunct="0">
              <a:spcAft>
                <a:spcPts val="1283"/>
              </a:spcAft>
              <a:defRPr sz="1990"/>
            </a:pPr>
            <a:endParaRPr lang="nl-BE" i="1">
              <a:solidFill>
                <a:schemeClr val="bg1"/>
              </a:solidFill>
              <a:latin typeface="+mj-lt"/>
              <a:ea typeface="Microsoft YaHei" pitchFamily="2"/>
              <a:cs typeface="Mangal" pitchFamily="2"/>
            </a:endParaRPr>
          </a:p>
          <a:p>
            <a:pPr algn="l"/>
            <a:endParaRPr lang="en-US" sz="3200">
              <a:solidFill>
                <a:schemeClr val="bg1"/>
              </a:solidFill>
              <a:latin typeface="+mj-l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75000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A6A85CD-BCCC-4923-8BED-527EEAAAC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5D415654-D7F2-4E6E-8D02-D354704D8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7202" y="585952"/>
            <a:ext cx="5495650" cy="528303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z="2400" b="1">
                <a:ea typeface="+mn-lt"/>
                <a:cs typeface="+mn-lt"/>
              </a:rPr>
              <a:t>Kleurenblind</a:t>
            </a:r>
            <a:r>
              <a:rPr lang="nl-NL" sz="2400">
                <a:ea typeface="+mn-lt"/>
                <a:cs typeface="+mn-lt"/>
              </a:rPr>
              <a:t> : Achtergrond en identiteiten doen er niet toe. Iedereen is uniek en moet gelijk behandeld worden.</a:t>
            </a:r>
            <a:endParaRPr lang="nl-NL" sz="2400">
              <a:cs typeface="Calibri"/>
            </a:endParaRPr>
          </a:p>
          <a:p>
            <a:endParaRPr lang="nl-NL" sz="2400">
              <a:cs typeface="Calibri"/>
            </a:endParaRPr>
          </a:p>
          <a:p>
            <a:r>
              <a:rPr lang="nl-NL" sz="2400" b="1">
                <a:cs typeface="Calibri"/>
              </a:rPr>
              <a:t>Assimilatie</a:t>
            </a:r>
            <a:r>
              <a:rPr lang="nl-NL" sz="2400">
                <a:cs typeface="Calibri"/>
              </a:rPr>
              <a:t> : </a:t>
            </a:r>
            <a:r>
              <a:rPr lang="nl-NL" sz="2400">
                <a:ea typeface="+mn-lt"/>
                <a:cs typeface="+mn-lt"/>
              </a:rPr>
              <a:t>De enige socio-culturele achtergrond die ertoe doet, is de Vlaamse. De taak van de overheid is om iedereen te laten assimileren aan de Vlaamse cultuur. </a:t>
            </a:r>
          </a:p>
          <a:p>
            <a:endParaRPr lang="nl-NL" sz="2400">
              <a:cs typeface="Calibri"/>
            </a:endParaRPr>
          </a:p>
          <a:p>
            <a:r>
              <a:rPr lang="nl-NL" sz="2400" b="1">
                <a:cs typeface="Calibri"/>
              </a:rPr>
              <a:t>Intercultureel </a:t>
            </a:r>
            <a:r>
              <a:rPr lang="nl-NL" sz="2400">
                <a:cs typeface="Calibri"/>
              </a:rPr>
              <a:t>: </a:t>
            </a:r>
            <a:r>
              <a:rPr lang="nl-NL" sz="2400">
                <a:ea typeface="+mn-lt"/>
                <a:cs typeface="+mn-lt"/>
              </a:rPr>
              <a:t>Diverse socio-culturele achtergronden en identiteiten erkennen en omarmen. Doel : Iedereen elkaar laten ontmoeten en in dialoog laten gaan. </a:t>
            </a:r>
            <a:endParaRPr lang="nl-NL" sz="2400">
              <a:cs typeface="Calibri"/>
            </a:endParaRPr>
          </a:p>
          <a:p>
            <a:endParaRPr lang="nl-NL" sz="2400">
              <a:cs typeface="Calibri"/>
            </a:endParaRPr>
          </a:p>
          <a:p>
            <a:endParaRPr lang="nl-NL" b="1">
              <a:cs typeface="Calibri"/>
            </a:endParaRPr>
          </a:p>
          <a:p>
            <a:endParaRPr lang="nl-NL">
              <a:cs typeface="Calibri"/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xmlns="" id="{82BE3926-054A-4885-86D3-F9E6EF357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nl-NL">
              <a:cs typeface="Calibri"/>
            </a:endParaRPr>
          </a:p>
        </p:txBody>
      </p:sp>
      <p:pic>
        <p:nvPicPr>
          <p:cNvPr id="9" name="Afbeelding 7" descr="Afbeelding met persoon, tafel, mensen, groep&#10;&#10;Beschrijving is gegenereerd met zeer hoge betrouwbaarheid">
            <a:extLst>
              <a:ext uri="{FF2B5EF4-FFF2-40B4-BE49-F238E27FC236}">
                <a16:creationId xmlns:a16="http://schemas.microsoft.com/office/drawing/2014/main" xmlns="" id="{FEB540FC-1C6A-431D-A5BB-B54AAEA26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988" y="4739652"/>
            <a:ext cx="2733781" cy="1926899"/>
          </a:xfrm>
          <a:prstGeom prst="rect">
            <a:avLst/>
          </a:prstGeom>
        </p:spPr>
      </p:pic>
      <p:pic>
        <p:nvPicPr>
          <p:cNvPr id="11" name="Afbeelding 10" descr="Afbeelding met tekening&#10;&#10;Beschrijving is gegenereerd met zeer hoge betrouwbaarheid">
            <a:extLst>
              <a:ext uri="{FF2B5EF4-FFF2-40B4-BE49-F238E27FC236}">
                <a16:creationId xmlns:a16="http://schemas.microsoft.com/office/drawing/2014/main" xmlns="" id="{7E849820-4FBA-41E3-A7A6-3C26CDD23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098" y="2322886"/>
            <a:ext cx="2748611" cy="2617357"/>
          </a:xfrm>
          <a:prstGeom prst="rect">
            <a:avLst/>
          </a:prstGeom>
        </p:spPr>
      </p:pic>
      <p:pic>
        <p:nvPicPr>
          <p:cNvPr id="13" name="Afbeelding 12" descr="Afbeelding met staand&#10;&#10;Beschrijving is gegenereerd met zeer hoge betrouwbaarheid">
            <a:extLst>
              <a:ext uri="{FF2B5EF4-FFF2-40B4-BE49-F238E27FC236}">
                <a16:creationId xmlns:a16="http://schemas.microsoft.com/office/drawing/2014/main" xmlns="" id="{90270B9B-BE76-4845-A24F-90B1398C9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277" y="281302"/>
            <a:ext cx="2471720" cy="20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72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7B8FF88-8F0D-4E3D-8ECD-94F54E4C2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Jouw Instituut?</a:t>
            </a:r>
          </a:p>
        </p:txBody>
      </p:sp>
      <p:cxnSp>
        <p:nvCxnSpPr>
          <p:cNvPr id="9" name="Straight Connector 9">
            <a:extLst>
              <a:ext uri="{FF2B5EF4-FFF2-40B4-BE49-F238E27FC236}">
                <a16:creationId xmlns:a16="http://schemas.microsoft.com/office/drawing/2014/main" xmlns="" id="{39B7FDC9-F0CE-43A7-9F2A-83DD09DC34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5" descr="Stad">
            <a:extLst>
              <a:ext uri="{FF2B5EF4-FFF2-40B4-BE49-F238E27FC236}">
                <a16:creationId xmlns:a16="http://schemas.microsoft.com/office/drawing/2014/main" xmlns="" id="{8B785FD6-E0A9-4EF1-BC73-768500570A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333206" y="2811104"/>
            <a:ext cx="2928114" cy="2928114"/>
          </a:xfrm>
          <a:prstGeom prst="rect">
            <a:avLst/>
          </a:prstGeo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7EB9FF23-1C21-487F-8583-B3D024B044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55354" y="2682433"/>
            <a:ext cx="6282169" cy="32157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endParaRPr lang="en-US" sz="2400"/>
          </a:p>
          <a:p>
            <a:pPr marL="0"/>
            <a:r>
              <a:rPr lang="en-US" sz="4000"/>
              <a:t>1. </a:t>
            </a:r>
            <a:r>
              <a:rPr lang="en-US" sz="4000" err="1"/>
              <a:t>Kleurenblind</a:t>
            </a:r>
            <a:endParaRPr lang="en-US" sz="4000" err="1">
              <a:cs typeface="Calibri"/>
            </a:endParaRPr>
          </a:p>
          <a:p>
            <a:pPr marL="0"/>
            <a:r>
              <a:rPr lang="en-US" sz="4000"/>
              <a:t>2. </a:t>
            </a:r>
            <a:r>
              <a:rPr lang="en-US" sz="4000" err="1"/>
              <a:t>Assimilatie</a:t>
            </a:r>
            <a:endParaRPr lang="en-US" sz="4000" err="1">
              <a:cs typeface="Calibri"/>
            </a:endParaRPr>
          </a:p>
          <a:p>
            <a:pPr marL="0"/>
            <a:r>
              <a:rPr lang="en-US" sz="4000"/>
              <a:t>3. </a:t>
            </a:r>
            <a:r>
              <a:rPr lang="en-US" sz="4000" err="1"/>
              <a:t>Intercultureel</a:t>
            </a:r>
            <a:endParaRPr lang="en-US" sz="4000" err="1">
              <a:cs typeface="Calibri"/>
            </a:endParaRPr>
          </a:p>
          <a:p>
            <a:pPr marL="0"/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5782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3896A03-3945-419A-B66B-4EE266EDD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5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5557" y="649674"/>
            <a:ext cx="4284420" cy="1687143"/>
          </a:xfrm>
        </p:spPr>
        <p:txBody>
          <a:bodyPr anchor="t">
            <a:normAutofit/>
          </a:bodyPr>
          <a:lstStyle/>
          <a:p>
            <a:r>
              <a:rPr lang="nl-NL" sz="37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Interculturele aanpak met open dialogen</a:t>
            </a:r>
            <a:br>
              <a:rPr lang="nl-NL" sz="37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nl-NL" sz="3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34F5AD2-EDBD-4BBD-A55C-EAFFD0C709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50D3AD2-FA80-415F-A9CE-54D884561C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4650" y="642750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20061" y="1165640"/>
            <a:ext cx="6248618" cy="206257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nl-NL" sz="900"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nl-NL" sz="2400"/>
              <a:t>Empathie tussen groepen stijgt.</a:t>
            </a:r>
            <a:endParaRPr lang="nl-NL" sz="2400">
              <a:cs typeface="Calibri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Tx/>
              <a:buChar char="-"/>
            </a:pPr>
            <a:endParaRPr lang="nl-NL" sz="2400"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nl-NL" sz="2400"/>
              <a:t>Meer inzicht in structurele ongelijkheid.</a:t>
            </a:r>
            <a:endParaRPr lang="nl-NL" sz="2400">
              <a:cs typeface="Calibri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Tx/>
              <a:buChar char="-"/>
            </a:pPr>
            <a:endParaRPr lang="nl-NL" sz="2400"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nl-NL" sz="2400"/>
              <a:t>Meer betrokkenheid en zin tot samenwerking tussen verschillende socio-culturele groepen.</a:t>
            </a:r>
            <a:endParaRPr lang="nl-NL" sz="2400">
              <a:cs typeface="Calibri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Tx/>
              <a:buChar char="-"/>
            </a:pPr>
            <a:endParaRPr lang="nl-NL" sz="2400"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nl-NL" sz="1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9828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EA86598-DA2C-41D5-BC0C-E877F8818E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5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B18006D3-50F2-4E47-B6D6-E8ED415A2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557" y="637763"/>
            <a:ext cx="4310698" cy="162727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Democratische Dialoog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50D3AD2-FA80-415F-A9CE-54D884561C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556" y="2372156"/>
            <a:ext cx="457200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46D19A6E-D638-4887-990C-15532A0EA0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7292" y="2581065"/>
            <a:ext cx="5161434" cy="363346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/>
            <a:endParaRPr lang="en-US" sz="1300">
              <a:solidFill>
                <a:schemeClr val="bg1"/>
              </a:solidFill>
            </a:endParaRPr>
          </a:p>
          <a:p>
            <a:pPr marL="0"/>
            <a:endParaRPr lang="en-US" sz="1300">
              <a:solidFill>
                <a:schemeClr val="bg1"/>
              </a:solidFill>
            </a:endParaRPr>
          </a:p>
          <a:p>
            <a:pPr marL="0"/>
            <a:endParaRPr lang="en-US" sz="160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r>
              <a:rPr lang="en-US" sz="3600" err="1">
                <a:solidFill>
                  <a:schemeClr val="bg1"/>
                </a:solidFill>
              </a:rPr>
              <a:t>Socratisch</a:t>
            </a:r>
            <a:r>
              <a:rPr lang="en-US" sz="3600">
                <a:solidFill>
                  <a:schemeClr val="bg1"/>
                </a:solidFill>
              </a:rPr>
              <a:t> </a:t>
            </a:r>
            <a:r>
              <a:rPr lang="en-US" sz="3600" err="1">
                <a:solidFill>
                  <a:schemeClr val="bg1"/>
                </a:solidFill>
              </a:rPr>
              <a:t>Gesprek</a:t>
            </a:r>
            <a:r>
              <a:rPr lang="en-US" sz="3600"/>
              <a:t/>
            </a:r>
            <a:br>
              <a:rPr lang="en-US" sz="3600"/>
            </a:br>
            <a:r>
              <a:rPr lang="en-US" sz="3600"/>
              <a:t/>
            </a:r>
            <a:br>
              <a:rPr lang="en-US" sz="3600"/>
            </a:br>
            <a:r>
              <a:rPr lang="en-US" sz="3600" err="1">
                <a:solidFill>
                  <a:schemeClr val="bg1"/>
                </a:solidFill>
              </a:rPr>
              <a:t>Interculturele</a:t>
            </a:r>
            <a:r>
              <a:rPr lang="en-US" sz="3600">
                <a:solidFill>
                  <a:schemeClr val="bg1"/>
                </a:solidFill>
              </a:rPr>
              <a:t> </a:t>
            </a:r>
            <a:r>
              <a:rPr lang="en-US" sz="3600" err="1">
                <a:solidFill>
                  <a:schemeClr val="bg1"/>
                </a:solidFill>
              </a:rPr>
              <a:t>communicatie</a:t>
            </a:r>
            <a:r>
              <a:rPr lang="en-US" sz="3600"/>
              <a:t/>
            </a:r>
            <a:br>
              <a:rPr lang="en-US" sz="3600"/>
            </a:br>
            <a:r>
              <a:rPr lang="en-US" sz="3600"/>
              <a:t/>
            </a:r>
            <a:br>
              <a:rPr lang="en-US" sz="3600"/>
            </a:br>
            <a:r>
              <a:rPr lang="en-US" sz="3600" err="1">
                <a:solidFill>
                  <a:schemeClr val="bg1"/>
                </a:solidFill>
              </a:rPr>
              <a:t>Geweldloze</a:t>
            </a:r>
            <a:r>
              <a:rPr lang="en-US" sz="3600">
                <a:solidFill>
                  <a:schemeClr val="bg1"/>
                </a:solidFill>
              </a:rPr>
              <a:t> </a:t>
            </a:r>
            <a:r>
              <a:rPr lang="en-US" sz="3600" err="1">
                <a:solidFill>
                  <a:schemeClr val="bg1"/>
                </a:solidFill>
              </a:rPr>
              <a:t>communicatie</a:t>
            </a:r>
            <a:r>
              <a:rPr lang="en-US" sz="1800"/>
              <a:t/>
            </a:r>
            <a:br>
              <a:rPr lang="en-US" sz="1800"/>
            </a:br>
            <a:r>
              <a:rPr lang="en-US" sz="1800"/>
              <a:t/>
            </a:r>
            <a:br>
              <a:rPr lang="en-US" sz="1800"/>
            </a:br>
            <a:endParaRPr lang="en-US" sz="1300">
              <a:solidFill>
                <a:schemeClr val="bg1"/>
              </a:solidFill>
              <a:cs typeface="Calibri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7F16C5A-0D41-47A9-B0A2-9C2AD7A8CF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5" descr="Chatten">
            <a:extLst>
              <a:ext uri="{FF2B5EF4-FFF2-40B4-BE49-F238E27FC236}">
                <a16:creationId xmlns:a16="http://schemas.microsoft.com/office/drawing/2014/main" xmlns="" id="{5B1523E8-0BC3-46E9-8CFC-E30663470B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739464" y="1273201"/>
            <a:ext cx="4305891" cy="430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75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3639" y="2272143"/>
            <a:ext cx="6288311" cy="3788830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nl-NL" sz="4000" i="1">
                <a:solidFill>
                  <a:srgbClr val="000000"/>
                </a:solidFill>
              </a:rPr>
              <a:t>Een </a:t>
            </a:r>
            <a:r>
              <a:rPr lang="nl-NL" sz="4000" i="1" err="1">
                <a:solidFill>
                  <a:srgbClr val="000000"/>
                </a:solidFill>
              </a:rPr>
              <a:t>onbestudeerd</a:t>
            </a:r>
            <a:r>
              <a:rPr lang="nl-NL" sz="4000" i="1">
                <a:solidFill>
                  <a:srgbClr val="000000"/>
                </a:solidFill>
              </a:rPr>
              <a:t> leven is niet waard geleefd te worden. </a:t>
            </a:r>
            <a:endParaRPr lang="nl-NL" sz="400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nl-NL" sz="4000" i="1">
              <a:solidFill>
                <a:srgbClr val="000000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nl-NL" sz="4000" i="1">
                <a:solidFill>
                  <a:srgbClr val="000000"/>
                </a:solidFill>
              </a:rPr>
              <a:t>(Socrates)</a:t>
            </a:r>
            <a:endParaRPr lang="nl-NL" sz="4000">
              <a:solidFill>
                <a:srgbClr val="0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6015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3896A03-3945-419A-B66B-4EE266EDD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5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34F5AD2-EDBD-4BBD-A55C-EAFFD0C709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8386" y="120179"/>
            <a:ext cx="4396962" cy="1771047"/>
          </a:xfrm>
        </p:spPr>
        <p:txBody>
          <a:bodyPr anchor="t">
            <a:normAutofit/>
          </a:bodyPr>
          <a:lstStyle/>
          <a:p>
            <a:r>
              <a:rPr lang="en-US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Socratisch</a:t>
            </a: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gesprek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5" r="18377"/>
          <a:stretch/>
        </p:blipFill>
        <p:spPr>
          <a:xfrm>
            <a:off x="1155547" y="637762"/>
            <a:ext cx="4940453" cy="557677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50D3AD2-FA80-415F-A9CE-54D884561C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4650" y="2349392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8952" y="2412206"/>
            <a:ext cx="5805944" cy="38023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err="1">
                <a:ea typeface="+mn-lt"/>
                <a:cs typeface="+mn-lt"/>
              </a:rPr>
              <a:t>Deelnemers</a:t>
            </a:r>
            <a:r>
              <a:rPr lang="en-US" sz="3200">
                <a:ea typeface="+mn-lt"/>
                <a:cs typeface="+mn-lt"/>
              </a:rPr>
              <a:t> </a:t>
            </a:r>
            <a:r>
              <a:rPr lang="en-US" sz="3200" err="1">
                <a:ea typeface="+mn-lt"/>
                <a:cs typeface="+mn-lt"/>
              </a:rPr>
              <a:t>bepalen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inhoud</a:t>
            </a:r>
            <a:endParaRPr lang="en-US" sz="3200" err="1">
              <a:cs typeface="Calibri"/>
            </a:endParaRPr>
          </a:p>
          <a:p>
            <a:r>
              <a:rPr lang="en-US" sz="3200" err="1"/>
              <a:t>Achterliggende</a:t>
            </a:r>
            <a:r>
              <a:rPr lang="en-US" sz="3200"/>
              <a:t> </a:t>
            </a:r>
            <a:r>
              <a:rPr lang="en-US" sz="3200" err="1"/>
              <a:t>ideeën</a:t>
            </a:r>
            <a:r>
              <a:rPr lang="en-US" sz="3200"/>
              <a:t> </a:t>
            </a:r>
            <a:r>
              <a:rPr lang="en-US" sz="3200" err="1"/>
              <a:t>onderzoeken</a:t>
            </a:r>
            <a:endParaRPr lang="en-US" sz="3200">
              <a:cs typeface="Calibri"/>
            </a:endParaRPr>
          </a:p>
          <a:p>
            <a:r>
              <a:rPr lang="en-US" sz="3200" err="1"/>
              <a:t>Vage</a:t>
            </a:r>
            <a:r>
              <a:rPr lang="en-US" sz="3200"/>
              <a:t> </a:t>
            </a:r>
            <a:r>
              <a:rPr lang="en-US" sz="3200" err="1"/>
              <a:t>problemen</a:t>
            </a:r>
            <a:r>
              <a:rPr lang="en-US" sz="3200"/>
              <a:t> </a:t>
            </a:r>
            <a:r>
              <a:rPr lang="en-US" sz="3200" err="1"/>
              <a:t>scherp</a:t>
            </a:r>
            <a:r>
              <a:rPr lang="en-US" sz="3200"/>
              <a:t> </a:t>
            </a:r>
            <a:r>
              <a:rPr lang="en-US" sz="3200" err="1"/>
              <a:t>krijgen</a:t>
            </a:r>
            <a:endParaRPr lang="en-US" sz="3200">
              <a:cs typeface="Calibri"/>
            </a:endParaRPr>
          </a:p>
          <a:p>
            <a:r>
              <a:rPr lang="en-US" sz="3200"/>
              <a:t>Open </a:t>
            </a:r>
            <a:r>
              <a:rPr lang="en-US" sz="3200" err="1"/>
              <a:t>vragen</a:t>
            </a:r>
            <a:r>
              <a:rPr lang="en-US" sz="3200"/>
              <a:t> </a:t>
            </a:r>
            <a:r>
              <a:rPr lang="en-US" sz="3200" err="1"/>
              <a:t>stellen</a:t>
            </a:r>
            <a:endParaRPr lang="en-US" sz="3200">
              <a:cs typeface="Calibri"/>
            </a:endParaRPr>
          </a:p>
          <a:p>
            <a:r>
              <a:rPr lang="en-US" sz="3200"/>
              <a:t>Focus op </a:t>
            </a:r>
            <a:r>
              <a:rPr lang="en-US" sz="3200" err="1"/>
              <a:t>inzichtelijk</a:t>
            </a:r>
            <a:r>
              <a:rPr lang="en-US" sz="3200"/>
              <a:t> </a:t>
            </a:r>
            <a:r>
              <a:rPr lang="en-US" sz="3200" err="1"/>
              <a:t>denken</a:t>
            </a:r>
            <a:r>
              <a:rPr lang="en-US" sz="3200"/>
              <a:t> </a:t>
            </a:r>
            <a:endParaRPr lang="en-US" sz="3200">
              <a:cs typeface="Calibri"/>
            </a:endParaRPr>
          </a:p>
          <a:p>
            <a:endParaRPr lang="en-US" sz="3200">
              <a:cs typeface="Calibri"/>
            </a:endParaRPr>
          </a:p>
          <a:p>
            <a:endParaRPr lang="nl-NL" sz="2000"/>
          </a:p>
          <a:p>
            <a:pPr marL="0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173192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3896A03-3945-419A-B66B-4EE266EDD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4654285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6851" y="637764"/>
            <a:ext cx="2910051" cy="1305540"/>
          </a:xfrm>
        </p:spPr>
        <p:txBody>
          <a:bodyPr anchor="t">
            <a:normAutofit/>
          </a:bodyPr>
          <a:lstStyle/>
          <a:p>
            <a:r>
              <a:rPr lang="nl-NL" sz="27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Inzicht in onszelf en eigen denkprocessen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34F5AD2-EDBD-4BBD-A55C-EAFFD0C709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2118" y="0"/>
            <a:ext cx="7529872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50D3AD2-FA80-415F-A9CE-54D884561C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9976" y="2052748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805552" y="1882552"/>
            <a:ext cx="7379783" cy="472016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nl-NL" sz="170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nl-NL" sz="2400"/>
              <a:t>Wat is mijn grootste vooroordeel? </a:t>
            </a:r>
            <a:r>
              <a:rPr lang="nl-NL" sz="2400" b="1"/>
              <a:t>persoonlijk niveau</a:t>
            </a:r>
            <a:endParaRPr lang="nl-NL" sz="2400" b="1"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nl-NL" sz="2400">
              <a:cs typeface="Calibri"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nl-NL" sz="2400">
              <a:cs typeface="Calibri"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2400"/>
              <a:t>Wat betekent het om werknemer te zijn?</a:t>
            </a:r>
            <a:r>
              <a:rPr lang="nl-NL" sz="2400" b="1"/>
              <a:t> professioneel niveau</a:t>
            </a:r>
            <a:endParaRPr lang="nl-NL" sz="2400" b="1">
              <a:cs typeface="Calibri"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nl-NL" sz="2400">
              <a:cs typeface="Calibri"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nl-NL" sz="2400">
              <a:cs typeface="Calibri"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2400"/>
              <a:t>Wat betekent de overheid voor mij? </a:t>
            </a:r>
            <a:r>
              <a:rPr lang="nl-NL" sz="2400" b="1"/>
              <a:t>niveau van de instelling</a:t>
            </a:r>
            <a:endParaRPr lang="nl-NL" sz="2400" b="1">
              <a:cs typeface="Calibri"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nl-NL" sz="2400">
              <a:cs typeface="Calibri"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2400"/>
              <a:t>Hoe verhoud ik mij tot de hedendaagse maatschappelijke uitdagingen? </a:t>
            </a:r>
            <a:r>
              <a:rPr lang="nl-NL" sz="2400" b="1"/>
              <a:t>niveau van de samenleving</a:t>
            </a:r>
            <a:endParaRPr lang="nl-NL" sz="2400" b="1">
              <a:cs typeface="Calibri"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nl-NL" sz="1700" b="1">
              <a:cs typeface="Calibri"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nl-NL" sz="1700"/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nl-NL" sz="1700"/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nl-NL" sz="1700"/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nl-NL" sz="1700"/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nl-NL" sz="1700"/>
          </a:p>
        </p:txBody>
      </p:sp>
      <p:sp>
        <p:nvSpPr>
          <p:cNvPr id="5" name="Tekstvak 4"/>
          <p:cNvSpPr txBox="1"/>
          <p:nvPr/>
        </p:nvSpPr>
        <p:spPr>
          <a:xfrm>
            <a:off x="-9363456" y="-228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8756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nl-NL" sz="3600"/>
              <a:t>Filosofische vraag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4849A3BB-C0FC-49F6-9B07-2A9AB328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2B38F72-8FC4-4001-8C67-FA6B86DEC7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53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98ED85F-DCEE-4B50-802E-71A6E3E12B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pPr algn="ctr"/>
            <a:endParaRPr lang="nl-NL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E8E35B83-1EC3-4F87-9D54-D863463351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7636" y="1957388"/>
            <a:ext cx="10396728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0011" y="543890"/>
            <a:ext cx="10903789" cy="538527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x-none" altLang="x-none" sz="3200">
                <a:latin typeface="Arial"/>
                <a:cs typeface="Arial"/>
              </a:rPr>
              <a:t>Waarom doe ik wat ik doe?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x-none" altLang="x-none" sz="3200">
                <a:latin typeface="Arial"/>
                <a:cs typeface="Arial"/>
              </a:rPr>
              <a:t>Is zwijgen beter dan spreken?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x-none" altLang="x-none" sz="3200">
                <a:latin typeface="Arial"/>
                <a:cs typeface="Arial"/>
              </a:rPr>
              <a:t>Wanneer is iets rechtvaardig?</a:t>
            </a:r>
            <a:endParaRPr lang="nl-BE" altLang="x-none" sz="3200">
              <a:latin typeface="Arial"/>
              <a:cs typeface="Arial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nl-BE" altLang="x-none" sz="3200">
                <a:latin typeface="Arial"/>
                <a:cs typeface="Arial"/>
              </a:rPr>
              <a:t>Kan een conflict zinvol zijn?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nl-BE" altLang="x-none" sz="3200">
                <a:latin typeface="Arial"/>
                <a:cs typeface="Arial"/>
              </a:rPr>
              <a:t>Heeft elke burger een maatschappelijke verantwoordelijkheid?</a:t>
            </a:r>
            <a:endParaRPr lang="x-none" altLang="x-none" sz="3200">
              <a:latin typeface="Arial"/>
              <a:cs typeface="Arial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x-none" altLang="x-none" sz="3200">
                <a:latin typeface="Arial"/>
                <a:cs typeface="Arial"/>
              </a:rPr>
              <a:t>Kan je het verleden veranderen?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x-none" altLang="x-none" sz="3200">
                <a:latin typeface="Arial"/>
                <a:cs typeface="Arial"/>
              </a:rPr>
              <a:t>Wat betekent het ‘ een goed mens’ te zijn?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x-none" altLang="x-none" sz="3200">
                <a:latin typeface="Arial"/>
                <a:cs typeface="Arial"/>
              </a:rPr>
              <a:t>Wie bepaalt wat ik denk?</a:t>
            </a:r>
            <a:endParaRPr lang="x-none" altLang="x-none" sz="3200">
              <a:latin typeface="Arial" charset="0"/>
              <a:cs typeface="Arial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x-none" altLang="x-none" sz="3200">
                <a:latin typeface="Arial"/>
                <a:cs typeface="Arial"/>
              </a:rPr>
              <a:t>Wat betekent geloven?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x-none" altLang="x-none" sz="3200">
                <a:latin typeface="Arial"/>
                <a:cs typeface="Arial"/>
              </a:rPr>
              <a:t>Kan je een relatie hebben met iemand die een andere levensbeschouwing heeft?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x-none" altLang="x-none" sz="3200">
                <a:latin typeface="Arial"/>
                <a:cs typeface="Arial"/>
              </a:rPr>
              <a:t>Zijn </a:t>
            </a:r>
            <a:r>
              <a:rPr lang="nl-BE" altLang="x-none" sz="3200">
                <a:latin typeface="Arial"/>
                <a:cs typeface="Arial"/>
              </a:rPr>
              <a:t>verschillen </a:t>
            </a:r>
            <a:r>
              <a:rPr lang="x-none" altLang="x-none" sz="3200">
                <a:latin typeface="Arial"/>
                <a:cs typeface="Arial"/>
              </a:rPr>
              <a:t>een verrijking of een beperking?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x-none" altLang="x-none" sz="3200">
              <a:latin typeface="Arial" charset="0"/>
              <a:cs typeface="Arial"/>
            </a:endParaRPr>
          </a:p>
          <a:p>
            <a:endParaRPr lang="nl-NL" sz="3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7402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4672" y="723578"/>
            <a:ext cx="3387106" cy="1645501"/>
          </a:xfrm>
        </p:spPr>
        <p:txBody>
          <a:bodyPr>
            <a:normAutofit/>
          </a:bodyPr>
          <a:lstStyle/>
          <a:p>
            <a:r>
              <a:rPr lang="nl-N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Oefening : reflectie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04672" y="2548467"/>
            <a:ext cx="3387105" cy="3628495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nl-NL" sz="1800"/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nl-NL" sz="18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BB6D9F6-3E47-45AD-8461-718A3C87E3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8409" y="0"/>
            <a:ext cx="7653591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A3B16A00-A549-4B07-B8C2-4B3A966D9E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321732"/>
            <a:ext cx="4111054" cy="3674848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463" y="932477"/>
            <a:ext cx="3775899" cy="244489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3B86BAE-87B4-4192-ABB2-627FFC965A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21732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9639" y="613781"/>
            <a:ext cx="2438503" cy="243850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2BB4F03-4463-45CC-89A7-8E03412EDD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4155753"/>
            <a:ext cx="4111054" cy="2380509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9463" y="4407114"/>
            <a:ext cx="3775899" cy="188794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0E1AEAE-1F52-4C29-925C-27738417E9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509431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9639" y="4051679"/>
            <a:ext cx="2438503" cy="195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41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0376965C-1FDE-4A94-9844-8159F9F4B3DC}"/>
              </a:ext>
            </a:extLst>
          </p:cNvPr>
          <p:cNvSpPr txBox="1"/>
          <p:nvPr/>
        </p:nvSpPr>
        <p:spPr>
          <a:xfrm>
            <a:off x="901263" y="717332"/>
            <a:ext cx="9351578" cy="28524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</p:txBody>
      </p:sp>
      <p:pic>
        <p:nvPicPr>
          <p:cNvPr id="3" name="Afbeelding 3">
            <a:extLst>
              <a:ext uri="{FF2B5EF4-FFF2-40B4-BE49-F238E27FC236}">
                <a16:creationId xmlns:a16="http://schemas.microsoft.com/office/drawing/2014/main" xmlns="" id="{9408B912-B19F-46DC-9CD0-02F15213D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331" y="3140898"/>
            <a:ext cx="10599682" cy="85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46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xmlns="" id="{C3896A03-3945-419A-B66B-4EE266EDD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4654285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6851" y="637762"/>
            <a:ext cx="2898276" cy="5576770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Casus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xmlns="" id="{B34F5AD2-EDBD-4BBD-A55C-EAFFD0C709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2535" y="0"/>
            <a:ext cx="7539455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xmlns="" id="{B8EAE243-3A9F-4A46-B0D9-04C723A8A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9977" y="64346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9976" y="850052"/>
            <a:ext cx="5605373" cy="532691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/>
              <a:t>Tijdens de les cultuurbeschouwing zit Steven zenuwachtig heen en weer te schuiven. </a:t>
            </a:r>
          </a:p>
          <a:p>
            <a:pPr marL="0" indent="0">
              <a:buNone/>
            </a:pPr>
            <a:r>
              <a:rPr lang="en-US" sz="2000"/>
              <a:t>Op het moment dat de docente een overzicht geeft van de verschillende culturele achtergronden van de inwoners van Brussel, schiet Steven uit : ' Marokkanen willen helemaal niet samenleven met ons, ze hebben geen respect, en al helemaal niet voor vrouwen! ...(gaat nog even door)</a:t>
            </a: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Sarah smijt haar pen op de grond. 'ik ben het beu om altijd maar beschuldigd te worden, zonder dat ik zelf iets heb gedaan!’</a:t>
            </a:r>
            <a:br>
              <a:rPr lang="en-US" sz="2000"/>
            </a:br>
            <a:endParaRPr lang="en-US" sz="2000"/>
          </a:p>
          <a:p>
            <a:pPr marL="0" indent="0">
              <a:buNone/>
            </a:pPr>
            <a:r>
              <a:rPr lang="en-US" sz="2000"/>
              <a:t>Verwijten heen en weer worden erger en erger, tot ze allebei woedend uit het lokaal rennen. </a:t>
            </a:r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070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8FF88A3-8EBC-4142-8CC2-EBE257ED6C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10936" y="844486"/>
            <a:ext cx="9484225" cy="1461778"/>
          </a:xfrm>
        </p:spPr>
        <p:txBody>
          <a:bodyPr>
            <a:normAutofit/>
          </a:bodyPr>
          <a:lstStyle/>
          <a:p>
            <a:r>
              <a:rPr lang="nl-NL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Oefening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7D8A815-1B1F-4DB5-A03C-F4987CF0CB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327777" y="343106"/>
            <a:ext cx="1692092" cy="1852591"/>
            <a:chOff x="790870" y="911082"/>
            <a:chExt cx="2191635" cy="2442764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xmlns="" id="{261388EF-B4CE-4326-979A-2F53CED606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0870" y="2245586"/>
              <a:ext cx="1262906" cy="1108260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chemeClr val="tx1">
                <a:alpha val="40000"/>
              </a:schemeClr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xmlns="" id="{33A25547-9075-4BDB-8F46-BA09E76AA3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3975" y="911082"/>
              <a:ext cx="2048530" cy="1797684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noFill/>
            <a:ln w="63500" cap="flat">
              <a:solidFill>
                <a:schemeClr val="tx1">
                  <a:alpha val="6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xmlns="" id="{1D917FAD-3240-4D3F-91A0-9571F75DC6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62936" y="1825453"/>
              <a:ext cx="799094" cy="701243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chemeClr val="tx1">
                <a:alpha val="60000"/>
              </a:schemeClr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210936" y="2470248"/>
            <a:ext cx="9484235" cy="305272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nl-NL" sz="240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nl-NL" sz="3600"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nl-NL" sz="3600"/>
              <a:t>-Welk thema staat hier centraal? Probeer dit zo precies mogelijk te benoemen.</a:t>
            </a:r>
            <a:endParaRPr lang="nl-NL" sz="3600"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nl-NL" sz="3600"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nl-NL" sz="3600"/>
              <a:t>-Leg uit waarom dit thema volgens jou de kern van de kwestie bevat. </a:t>
            </a:r>
            <a:endParaRPr lang="nl-NL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55518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xmlns="" id="{B34F5AD2-EDBD-4BBD-A55C-EAFFD0C709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1191" y="0"/>
            <a:ext cx="6100799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xmlns="" id="{C3896A03-3945-419A-B66B-4EE266EDD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9048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62498" y="655783"/>
            <a:ext cx="4284418" cy="14483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Oefening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46212" y="637763"/>
            <a:ext cx="3960246" cy="14664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defRPr/>
            </a:pPr>
            <a:r>
              <a:rPr lang="en-US" sz="2500"/>
              <a:t>Probeer op basis van dit kernthema zoveel mogelijk open vragen te formuleren.</a:t>
            </a: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xmlns="" id="{6832F003-FCA6-4CFB-A2EA-308F3AA257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6212" y="43498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t="9487" r="-2" b="30459"/>
          <a:stretch/>
        </p:blipFill>
        <p:spPr>
          <a:xfrm>
            <a:off x="1155559" y="2265037"/>
            <a:ext cx="9889790" cy="394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2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809360F-7A71-4BF9-8993-F56220402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cs typeface="Calibri Light"/>
              </a:rPr>
              <a:t>Casus uit de eigen organisatie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E0DBD130-D50C-44DE-AE2E-99E05D75880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nl-NL">
              <a:cs typeface="Calibri"/>
            </a:endParaRPr>
          </a:p>
          <a:p>
            <a:pPr marL="0" indent="0">
              <a:buNone/>
            </a:pPr>
            <a:endParaRPr lang="nl-NL">
              <a:cs typeface="Calibri"/>
            </a:endParaRPr>
          </a:p>
          <a:p>
            <a:pPr marL="0" indent="0">
              <a:buNone/>
            </a:pPr>
            <a:endParaRPr lang="nl-NL">
              <a:cs typeface="Calibri"/>
            </a:endParaRPr>
          </a:p>
        </p:txBody>
      </p:sp>
      <p:pic>
        <p:nvPicPr>
          <p:cNvPr id="5" name="Afbeelding 5">
            <a:extLst>
              <a:ext uri="{FF2B5EF4-FFF2-40B4-BE49-F238E27FC236}">
                <a16:creationId xmlns:a16="http://schemas.microsoft.com/office/drawing/2014/main" xmlns="" id="{3DC3FA98-E094-49C6-BB9A-FA8624CE65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09354" y="2348887"/>
            <a:ext cx="2530952" cy="2327155"/>
          </a:xfrm>
        </p:spPr>
      </p:pic>
      <p:pic>
        <p:nvPicPr>
          <p:cNvPr id="6" name="Afbeelding 6">
            <a:extLst>
              <a:ext uri="{FF2B5EF4-FFF2-40B4-BE49-F238E27FC236}">
                <a16:creationId xmlns:a16="http://schemas.microsoft.com/office/drawing/2014/main" xmlns="" id="{BD4B829E-418A-4782-A081-A3C73DBF3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208" y="2353396"/>
            <a:ext cx="1343923" cy="226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3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CA0DAA6-33B8-4A25-810D-2F4D816FB4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1307" y="640081"/>
            <a:ext cx="3377183" cy="3681976"/>
          </a:xfrm>
          <a:noFill/>
        </p:spPr>
        <p:txBody>
          <a:bodyPr>
            <a:normAutofit/>
          </a:bodyPr>
          <a:lstStyle/>
          <a:p>
            <a:pPr algn="l"/>
            <a:r>
              <a:rPr lang="nl-BE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Casus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type="subTitle" idx="1"/>
          </p:nvPr>
        </p:nvSpPr>
        <p:spPr>
          <a:xfrm>
            <a:off x="651307" y="4460487"/>
            <a:ext cx="3377184" cy="1757433"/>
          </a:xfrm>
          <a:noFill/>
        </p:spPr>
        <p:txBody>
          <a:bodyPr>
            <a:normAutofit/>
          </a:bodyPr>
          <a:lstStyle/>
          <a:p>
            <a:pPr marL="0" indent="0" algn="l">
              <a:buNone/>
            </a:pPr>
            <a:endParaRPr lang="nl-NL" sz="2200">
              <a:solidFill>
                <a:schemeClr val="bg1"/>
              </a:solidFill>
            </a:endParaRPr>
          </a:p>
          <a:p>
            <a:pPr marL="0" indent="0" algn="l">
              <a:buNone/>
            </a:pPr>
            <a:endParaRPr lang="nl-NL" sz="2200">
              <a:solidFill>
                <a:schemeClr val="bg1"/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 rotWithShape="1">
          <a:blip r:embed="rId2"/>
          <a:srcRect l="3326" r="24408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  <p:sp>
        <p:nvSpPr>
          <p:cNvPr id="7" name="Ovaal bijschrift 6"/>
          <p:cNvSpPr/>
          <p:nvPr/>
        </p:nvSpPr>
        <p:spPr>
          <a:xfrm>
            <a:off x="4745120" y="3211967"/>
            <a:ext cx="4272359" cy="323036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nl-NL" sz="2800" b="1" i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“</a:t>
            </a:r>
            <a:r>
              <a:rPr lang="nl-NL" sz="2400" b="1" i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Ik heb geen respect voor de slachtoffers van de aanslagen. Ze hebben het verdiend”  </a:t>
            </a:r>
            <a:endParaRPr lang="nl-NL" sz="2400" b="1" i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cs typeface="Calibri"/>
            </a:endParaRPr>
          </a:p>
          <a:p>
            <a:pPr algn="ctr">
              <a:spcAft>
                <a:spcPts val="600"/>
              </a:spcAft>
            </a:pPr>
            <a:endParaRPr lang="nl-NL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0375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33CD251C-A887-4D2F-925B-FC09719853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19D093C-27FB-4032-B282-42C4563F2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5EE815E-1BD3-4777-B652-6D98825BF6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xmlns="" id="{E6692982-4A7D-4392-87CD-F0CD4B027D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xmlns="" id="{196485F7-F277-4123-AC53-98EA4C8587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</p:spPr>
        <p:txBody>
          <a:bodyPr anchor="ctr">
            <a:normAutofit/>
          </a:bodyPr>
          <a:lstStyle/>
          <a:p>
            <a:r>
              <a:rPr lang="nl-NL" sz="4800">
                <a:solidFill>
                  <a:schemeClr val="bg1"/>
                </a:solidFill>
              </a:rPr>
              <a:t>oefening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73864" y="1166933"/>
            <a:ext cx="5716988" cy="4279709"/>
          </a:xfrm>
        </p:spPr>
        <p:txBody>
          <a:bodyPr anchor="ctr">
            <a:norm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nl-NL" sz="2200"/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2200"/>
              <a:t>Hoe reageer je?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nl-NL" sz="2200"/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2200"/>
              <a:t>Ga je in dialoog?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nl-NL" sz="2200"/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2200"/>
              <a:t>Indien neen: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nl-NL" sz="2200"/>
              <a:t>Waarom niet?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nl-NL" sz="2200"/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2200"/>
              <a:t> Indien ja :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nl-NL" sz="2200"/>
              <a:t>Met wie?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nl-NL" sz="2200"/>
              <a:t>Hoe voer je deze dialoog?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nl-NL" sz="220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nl-NL" sz="2200"/>
          </a:p>
        </p:txBody>
      </p:sp>
    </p:spTree>
    <p:extLst>
      <p:ext uri="{BB962C8B-B14F-4D97-AF65-F5344CB8AC3E}">
        <p14:creationId xmlns:p14="http://schemas.microsoft.com/office/powerpoint/2010/main" val="898741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9">
            <a:extLst>
              <a:ext uri="{FF2B5EF4-FFF2-40B4-BE49-F238E27FC236}">
                <a16:creationId xmlns:a16="http://schemas.microsoft.com/office/drawing/2014/main" xmlns="" id="{B34F5AD2-EDBD-4BBD-A55C-EAFFD0C709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8193" y="0"/>
            <a:ext cx="8453797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1">
            <a:extLst>
              <a:ext uri="{FF2B5EF4-FFF2-40B4-BE49-F238E27FC236}">
                <a16:creationId xmlns:a16="http://schemas.microsoft.com/office/drawing/2014/main" xmlns="" id="{C3896A03-3945-419A-B66B-4EE266EDD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4067739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6852" y="637763"/>
            <a:ext cx="2568804" cy="1631641"/>
          </a:xfrm>
        </p:spPr>
        <p:txBody>
          <a:bodyPr anchor="t">
            <a:normAutofit/>
          </a:bodyPr>
          <a:lstStyle/>
          <a:p>
            <a:r>
              <a:rPr lang="nl-BE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50D3AD2-FA80-415F-A9CE-54D884561C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2" y="2794337"/>
            <a:ext cx="457200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06756" y="1361905"/>
            <a:ext cx="3420182" cy="484381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nl-BE" sz="6000">
                <a:solidFill>
                  <a:schemeClr val="bg1"/>
                </a:solidFill>
              </a:rPr>
              <a:t>Radicaal</a:t>
            </a:r>
            <a:endParaRPr lang="nl-BE" sz="6000">
              <a:solidFill>
                <a:schemeClr val="bg1"/>
              </a:solidFill>
              <a:cs typeface="Calibri"/>
            </a:endParaRPr>
          </a:p>
          <a:p>
            <a:endParaRPr lang="nl-BE" sz="600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r>
              <a:rPr lang="nl-BE" sz="6000">
                <a:solidFill>
                  <a:schemeClr val="bg1"/>
                </a:solidFill>
                <a:cs typeface="Calibri"/>
              </a:rPr>
              <a:t>Extreem</a:t>
            </a:r>
          </a:p>
          <a:p>
            <a:endParaRPr lang="nl-BE" sz="600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r>
              <a:rPr lang="nl-BE" sz="6000">
                <a:solidFill>
                  <a:schemeClr val="bg1"/>
                </a:solidFill>
                <a:cs typeface="Calibri"/>
              </a:rPr>
              <a:t>Geweld</a:t>
            </a:r>
          </a:p>
          <a:p>
            <a:pPr marL="0" indent="0">
              <a:buNone/>
            </a:pPr>
            <a:endParaRPr lang="nl-BE" sz="160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1" r="18504" b="2"/>
          <a:stretch/>
        </p:blipFill>
        <p:spPr>
          <a:xfrm>
            <a:off x="4666834" y="637761"/>
            <a:ext cx="6365960" cy="557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45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3896A03-3945-419A-B66B-4EE266EDD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4654285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6851" y="637762"/>
            <a:ext cx="2898276" cy="5576770"/>
          </a:xfrm>
        </p:spPr>
        <p:txBody>
          <a:bodyPr anchor="t">
            <a:normAutofit/>
          </a:bodyPr>
          <a:lstStyle/>
          <a:p>
            <a:r>
              <a:rPr lang="nl-B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Casus identiteit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34F5AD2-EDBD-4BBD-A55C-EAFFD0C709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2535" y="0"/>
            <a:ext cx="7539455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8EAE243-3A9F-4A46-B0D9-04C723A8A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9977" y="64346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39976" y="850052"/>
            <a:ext cx="5605373" cy="532691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nl-NL" sz="2400" i="1"/>
          </a:p>
          <a:p>
            <a:pPr marL="0" indent="0">
              <a:buNone/>
            </a:pPr>
            <a:r>
              <a:rPr lang="nl-NL" sz="2400" i="1"/>
              <a:t>‘Onze werknemers voelen zich meer Afrikaan dan Belg.’</a:t>
            </a:r>
          </a:p>
          <a:p>
            <a:pPr marL="0" indent="0">
              <a:buNone/>
            </a:pPr>
            <a:endParaRPr lang="nl-NL" sz="2400" i="1"/>
          </a:p>
          <a:p>
            <a:pPr marL="0" indent="0">
              <a:buNone/>
            </a:pPr>
            <a:r>
              <a:rPr lang="nl-NL" sz="2400"/>
              <a:t>Oefening:</a:t>
            </a:r>
            <a:endParaRPr lang="nl-NL" sz="2400">
              <a:cs typeface="Calibri"/>
            </a:endParaRPr>
          </a:p>
          <a:p>
            <a:pPr marL="0" indent="0">
              <a:buNone/>
            </a:pPr>
            <a:endParaRPr lang="nl-NL" sz="2400"/>
          </a:p>
          <a:p>
            <a:pPr marL="514350" indent="-514350">
              <a:buAutoNum type="arabicParenR"/>
            </a:pPr>
            <a:r>
              <a:rPr lang="nl-NL" sz="2400"/>
              <a:t>Wat betekent deze uitspraak?</a:t>
            </a:r>
            <a:endParaRPr lang="nl-NL" sz="2400">
              <a:cs typeface="Calibri"/>
            </a:endParaRPr>
          </a:p>
          <a:p>
            <a:pPr marL="514350" indent="-514350">
              <a:buAutoNum type="arabicParenR"/>
            </a:pPr>
            <a:r>
              <a:rPr lang="nl-NL" sz="2400"/>
              <a:t>Is deze uitspraak problematisch? Waarom wel/niet? </a:t>
            </a:r>
            <a:endParaRPr lang="nl-NL" sz="2400" i="1"/>
          </a:p>
          <a:p>
            <a:pPr marL="0" indent="0">
              <a:buNone/>
            </a:pPr>
            <a:endParaRPr lang="nl-NL" sz="2400" i="1">
              <a:cs typeface="Calibri"/>
            </a:endParaRPr>
          </a:p>
          <a:p>
            <a:pPr marL="0" indent="0">
              <a:buNone/>
            </a:pPr>
            <a:endParaRPr lang="nl-BE" sz="2400"/>
          </a:p>
          <a:p>
            <a:endParaRPr lang="nl-BE" sz="2400" b="1"/>
          </a:p>
        </p:txBody>
      </p:sp>
    </p:spTree>
    <p:extLst>
      <p:ext uri="{BB962C8B-B14F-4D97-AF65-F5344CB8AC3E}">
        <p14:creationId xmlns:p14="http://schemas.microsoft.com/office/powerpoint/2010/main" val="510834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C3896A03-3945-419A-B66B-4EE266EDD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4654285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6851" y="637764"/>
            <a:ext cx="2910051" cy="1305540"/>
          </a:xfrm>
        </p:spPr>
        <p:txBody>
          <a:bodyPr anchor="t">
            <a:normAutofit/>
          </a:bodyPr>
          <a:lstStyle/>
          <a:p>
            <a:r>
              <a:rPr lang="nl-NL" sz="3200">
                <a:solidFill>
                  <a:schemeClr val="bg1"/>
                </a:solidFill>
              </a:rPr>
              <a:t>Socratische methode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5" r="14790" b="-3"/>
          <a:stretch/>
        </p:blipFill>
        <p:spPr>
          <a:xfrm>
            <a:off x="1156850" y="2259335"/>
            <a:ext cx="3497445" cy="3955195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xmlns="" id="{B34F5AD2-EDBD-4BBD-A55C-EAFFD0C709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2118" y="0"/>
            <a:ext cx="7529872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xmlns="" id="{450D3AD2-FA80-415F-A9CE-54D884561C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9976" y="2052748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39957" y="2259334"/>
            <a:ext cx="5605398" cy="39551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nl-NL" sz="190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nl-NL" sz="1900"/>
              <a:t>Denken over jezelf en de wereld op een beschouwend niveau én denken over het denken zelf</a:t>
            </a:r>
            <a:endParaRPr lang="nl-NL" sz="1900"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nl-NL" sz="190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nl-NL" sz="1900" b="1"/>
              <a:t>Doel</a:t>
            </a:r>
            <a:r>
              <a:rPr lang="nl-NL" sz="1900"/>
              <a:t> : inzicht aanscherpen, gedachten verhelderen en verdiepen</a:t>
            </a:r>
            <a:endParaRPr lang="nl-NL" sz="1900"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nl-NL" sz="190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nl-NL" sz="1900" b="1"/>
              <a:t>Middel</a:t>
            </a:r>
            <a:r>
              <a:rPr lang="nl-NL" sz="1900"/>
              <a:t> : logica ( geldige argumenten, verdiepende vragen)</a:t>
            </a:r>
            <a:endParaRPr lang="nl-NL" sz="1900"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nl-NL" sz="190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nl-NL" sz="1900" b="1"/>
              <a:t>Centraal</a:t>
            </a:r>
            <a:r>
              <a:rPr lang="nl-NL" sz="1900"/>
              <a:t> : onderzoeken van een filosofische vraag of kwestie</a:t>
            </a:r>
            <a:endParaRPr lang="nl-NL" sz="1900" u="sng"/>
          </a:p>
        </p:txBody>
      </p:sp>
    </p:spTree>
    <p:extLst>
      <p:ext uri="{BB962C8B-B14F-4D97-AF65-F5344CB8AC3E}">
        <p14:creationId xmlns:p14="http://schemas.microsoft.com/office/powerpoint/2010/main" val="591942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3896A03-3945-419A-B66B-4EE266EDD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4654285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Afbeeldingsresultaat voor khalid benhaddo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r="47881" b="2"/>
          <a:stretch/>
        </p:blipFill>
        <p:spPr bwMode="auto">
          <a:xfrm>
            <a:off x="1156850" y="2259335"/>
            <a:ext cx="3497445" cy="39551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34F5AD2-EDBD-4BBD-A55C-EAFFD0C709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2118" y="0"/>
            <a:ext cx="7529872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50D3AD2-FA80-415F-A9CE-54D884561C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9976" y="2052748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9957" y="2259334"/>
            <a:ext cx="5605398" cy="39551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 i="1"/>
              <a:t>‘We </a:t>
            </a:r>
            <a:r>
              <a:rPr lang="en-US" sz="3600" i="1" err="1"/>
              <a:t>discussiëren</a:t>
            </a:r>
            <a:r>
              <a:rPr lang="en-US" sz="3600" i="1"/>
              <a:t> steeds over </a:t>
            </a:r>
            <a:r>
              <a:rPr lang="en-US" sz="3600" i="1" err="1"/>
              <a:t>thema’s</a:t>
            </a:r>
            <a:r>
              <a:rPr lang="en-US" sz="3600" i="1"/>
              <a:t> </a:t>
            </a:r>
            <a:r>
              <a:rPr lang="en-US" sz="3600" i="1" err="1"/>
              <a:t>zoals</a:t>
            </a:r>
            <a:r>
              <a:rPr lang="en-US" sz="3600" i="1"/>
              <a:t> burkini of halal , maar we </a:t>
            </a:r>
            <a:r>
              <a:rPr lang="en-US" sz="3600" i="1" err="1"/>
              <a:t>vergeten</a:t>
            </a:r>
            <a:r>
              <a:rPr lang="en-US" sz="3600" i="1"/>
              <a:t> de </a:t>
            </a:r>
            <a:r>
              <a:rPr lang="en-US" sz="3600" i="1" err="1"/>
              <a:t>grote</a:t>
            </a:r>
            <a:r>
              <a:rPr lang="en-US" sz="3600" i="1"/>
              <a:t> </a:t>
            </a:r>
            <a:r>
              <a:rPr lang="en-US" sz="3600" i="1" err="1"/>
              <a:t>vragen</a:t>
            </a:r>
            <a:r>
              <a:rPr lang="en-US" sz="3600" i="1"/>
              <a:t> </a:t>
            </a:r>
            <a:r>
              <a:rPr lang="en-US" sz="3600" i="1" err="1"/>
              <a:t>te</a:t>
            </a:r>
            <a:r>
              <a:rPr lang="en-US" sz="3600" i="1"/>
              <a:t> </a:t>
            </a:r>
            <a:r>
              <a:rPr lang="en-US" sz="3600" i="1" err="1"/>
              <a:t>stellen</a:t>
            </a:r>
            <a:r>
              <a:rPr lang="en-US" sz="3600" i="1"/>
              <a:t>.’</a:t>
            </a:r>
            <a:endParaRPr lang="en-US" sz="3600" i="1">
              <a:cs typeface="Calibri"/>
            </a:endParaRPr>
          </a:p>
          <a:p>
            <a:pPr marL="0" indent="0">
              <a:buNone/>
            </a:pPr>
            <a:endParaRPr lang="en-US" sz="3600" i="1">
              <a:cs typeface="Calibri"/>
            </a:endParaRPr>
          </a:p>
          <a:p>
            <a:pPr marL="0" indent="0">
              <a:buNone/>
            </a:pPr>
            <a:r>
              <a:rPr lang="en-US" sz="3600" i="1"/>
              <a:t>Khalid </a:t>
            </a:r>
            <a:r>
              <a:rPr lang="en-US" sz="3600" i="1" err="1"/>
              <a:t>Benhaddou</a:t>
            </a:r>
            <a:endParaRPr lang="en-US" sz="3600" i="1">
              <a:cs typeface="Calibri"/>
            </a:endParaRPr>
          </a:p>
          <a:p>
            <a:pPr marL="0" indent="0">
              <a:buNone/>
            </a:pPr>
            <a:endParaRPr lang="en-US" sz="3600" i="1">
              <a:cs typeface="Calibri"/>
            </a:endParaRP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537123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 in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9223C1AC-ACC5-44F3-B97C-B505CB03C5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122EC272-7097-4C99-89CB-7A196FEBF9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="" id="{3ACA6D28-3A80-4004-A557-C47F307026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46579" y="2741557"/>
            <a:ext cx="3908809" cy="344810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nl-NL">
              <a:cs typeface="Calibri"/>
            </a:endParaRPr>
          </a:p>
          <a:p>
            <a:r>
              <a:rPr lang="nl-NL">
                <a:cs typeface="Calibri"/>
              </a:rPr>
              <a:t>Naam</a:t>
            </a:r>
            <a:endParaRPr lang="nl-NL"/>
          </a:p>
          <a:p>
            <a:r>
              <a:rPr lang="nl-NL">
                <a:cs typeface="Calibri"/>
              </a:rPr>
              <a:t>Organisatie</a:t>
            </a:r>
          </a:p>
          <a:p>
            <a:r>
              <a:rPr lang="nl-NL">
                <a:cs typeface="Calibri"/>
              </a:rPr>
              <a:t>Verwachtingen/ vraag 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13" y="1694917"/>
            <a:ext cx="5467378" cy="3719374"/>
          </a:xfrm>
          <a:prstGeom prst="rect">
            <a:avLst/>
          </a:prstGeom>
        </p:spPr>
      </p:pic>
      <p:pic>
        <p:nvPicPr>
          <p:cNvPr id="8" name="Afbeelding 8">
            <a:extLst>
              <a:ext uri="{FF2B5EF4-FFF2-40B4-BE49-F238E27FC236}">
                <a16:creationId xmlns:a16="http://schemas.microsoft.com/office/drawing/2014/main" xmlns="" id="{F6DD9B47-6AEE-4E0B-BC98-74FFC30E7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7760" y="1826666"/>
            <a:ext cx="1201792" cy="68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61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4477" y="643643"/>
            <a:ext cx="4141491" cy="429328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/>
              <a:t/>
            </a:r>
            <a:br>
              <a:rPr lang="nl-NL"/>
            </a:br>
            <a:r>
              <a:rPr lang="nl-NL"/>
              <a:t>verbindende vragen staan centraal: </a:t>
            </a:r>
            <a:r>
              <a:rPr lang="nl-NL" sz="3100">
                <a:cs typeface="Calibri Light"/>
              </a:rPr>
              <a:t/>
            </a:r>
            <a:br>
              <a:rPr lang="nl-NL" sz="3100">
                <a:cs typeface="Calibri Light"/>
              </a:rPr>
            </a:br>
            <a:r>
              <a:rPr lang="nl-NL" sz="3100"/>
              <a:t/>
            </a:r>
            <a:br>
              <a:rPr lang="nl-NL" sz="3100"/>
            </a:br>
            <a:r>
              <a:rPr lang="nl-NL" sz="3100"/>
              <a:t/>
            </a:r>
            <a:br>
              <a:rPr lang="nl-NL" sz="3100"/>
            </a:br>
            <a:r>
              <a:rPr lang="nl-NL" sz="3100"/>
              <a:t/>
            </a:r>
            <a:br>
              <a:rPr lang="nl-NL" sz="3100"/>
            </a:br>
            <a:r>
              <a:rPr lang="nl-NL" sz="5400"/>
              <a:t>Wat maakt een mens tot mens?</a:t>
            </a:r>
            <a:endParaRPr lang="nl-NL" sz="5400"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60FEF72C-3D12-4AEF-9A94-F3772F7BD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2B38F72-8FC4-4001-8C67-FA6B86DEC7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0" r="-3" b="-3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46750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Wanneer is iets ‘goed’?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255" y="1690688"/>
            <a:ext cx="6659785" cy="4759671"/>
          </a:xfrm>
          <a:prstGeom prst="rect">
            <a:avLst/>
          </a:prstGeom>
        </p:spPr>
      </p:pic>
      <p:sp>
        <p:nvSpPr>
          <p:cNvPr id="6" name="Ovale toelichting 5"/>
          <p:cNvSpPr/>
          <p:nvPr/>
        </p:nvSpPr>
        <p:spPr>
          <a:xfrm>
            <a:off x="6555756" y="0"/>
            <a:ext cx="2956956" cy="2572077"/>
          </a:xfrm>
          <a:prstGeom prst="wedgeEllipseCallou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i="1">
                <a:solidFill>
                  <a:schemeClr val="bg1"/>
                </a:solidFill>
              </a:rPr>
              <a:t>‘Er bestaat geen waarheid, er bestaan enkel interpretaties’</a:t>
            </a:r>
          </a:p>
        </p:txBody>
      </p:sp>
      <p:sp>
        <p:nvSpPr>
          <p:cNvPr id="7" name="Ovale toelichting 6"/>
          <p:cNvSpPr/>
          <p:nvPr/>
        </p:nvSpPr>
        <p:spPr>
          <a:xfrm>
            <a:off x="2036374" y="2322577"/>
            <a:ext cx="2583131" cy="2578728"/>
          </a:xfrm>
          <a:prstGeom prst="wedgeEllipseCallout">
            <a:avLst>
              <a:gd name="adj1" fmla="val 66511"/>
              <a:gd name="adj2" fmla="val 2318"/>
            </a:avLst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‘</a:t>
            </a:r>
            <a:r>
              <a:rPr lang="nl-NL" i="1"/>
              <a:t>Ook al kennen we het verhaal van Adam en Eva, toch blijven we de appel eten.’</a:t>
            </a:r>
          </a:p>
        </p:txBody>
      </p:sp>
      <p:sp>
        <p:nvSpPr>
          <p:cNvPr id="9" name="Ovale toelichting 8"/>
          <p:cNvSpPr/>
          <p:nvPr/>
        </p:nvSpPr>
        <p:spPr>
          <a:xfrm>
            <a:off x="7711045" y="5248895"/>
            <a:ext cx="2246302" cy="1609106"/>
          </a:xfrm>
          <a:prstGeom prst="wedgeEllipseCallout">
            <a:avLst>
              <a:gd name="adj1" fmla="val 14451"/>
              <a:gd name="adj2" fmla="val -76052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i="1"/>
              <a:t>‘De appel was een ‘idee’, niet iets dat echt gebeurde’</a:t>
            </a:r>
          </a:p>
        </p:txBody>
      </p:sp>
    </p:spTree>
    <p:extLst>
      <p:ext uri="{BB962C8B-B14F-4D97-AF65-F5344CB8AC3E}">
        <p14:creationId xmlns:p14="http://schemas.microsoft.com/office/powerpoint/2010/main" val="1536357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33CD251C-A887-4D2F-925B-FC09719853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19D093C-27FB-4032-B282-42C4563F2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5EE815E-1BD3-4777-B652-6D98825BF6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xmlns="" id="{E6692982-4A7D-4392-87CD-F0CD4B027D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xmlns="" id="{196485F7-F277-4123-AC53-98EA4C8587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</p:spPr>
        <p:txBody>
          <a:bodyPr anchor="ctr">
            <a:normAutofit/>
          </a:bodyPr>
          <a:lstStyle/>
          <a:p>
            <a:r>
              <a:rPr lang="nl-NL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Tips gespreksleider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73864" y="1166933"/>
            <a:ext cx="5716988" cy="42797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err="1"/>
              <a:t>Gevoelige</a:t>
            </a:r>
            <a:r>
              <a:rPr lang="en-US" sz="2400"/>
              <a:t> </a:t>
            </a:r>
            <a:r>
              <a:rPr lang="en-US" sz="2400" err="1"/>
              <a:t>onderwerpen</a:t>
            </a:r>
            <a:r>
              <a:rPr lang="en-US" sz="2400"/>
              <a:t> </a:t>
            </a:r>
            <a:r>
              <a:rPr lang="en-US" sz="2400" err="1"/>
              <a:t>niet</a:t>
            </a:r>
            <a:r>
              <a:rPr lang="en-US" sz="2400"/>
              <a:t> </a:t>
            </a:r>
            <a:r>
              <a:rPr lang="en-US" sz="2400" err="1"/>
              <a:t>vermijden</a:t>
            </a:r>
            <a:endParaRPr lang="en-US" sz="2400" err="1">
              <a:cs typeface="Calibri"/>
            </a:endParaRPr>
          </a:p>
          <a:p>
            <a:r>
              <a:rPr lang="en-US" sz="2400"/>
              <a:t>Samen </a:t>
            </a:r>
            <a:r>
              <a:rPr lang="en-US" sz="2400" err="1"/>
              <a:t>zoeken</a:t>
            </a:r>
            <a:r>
              <a:rPr lang="en-US" sz="2400"/>
              <a:t> </a:t>
            </a:r>
            <a:r>
              <a:rPr lang="en-US" sz="2400" err="1"/>
              <a:t>staat</a:t>
            </a:r>
            <a:r>
              <a:rPr lang="en-US" sz="2400"/>
              <a:t> </a:t>
            </a:r>
            <a:r>
              <a:rPr lang="en-US" sz="2400" err="1"/>
              <a:t>centraal</a:t>
            </a:r>
            <a:endParaRPr lang="en-US" sz="2400" err="1">
              <a:cs typeface="Calibri"/>
            </a:endParaRPr>
          </a:p>
          <a:p>
            <a:r>
              <a:rPr lang="en-US" sz="2400" err="1"/>
              <a:t>Niet</a:t>
            </a:r>
            <a:r>
              <a:rPr lang="en-US" sz="2400"/>
              <a:t> </a:t>
            </a:r>
            <a:r>
              <a:rPr lang="en-US" sz="2400" err="1"/>
              <a:t>oordelen</a:t>
            </a:r>
            <a:r>
              <a:rPr lang="en-US" sz="2400"/>
              <a:t>, </a:t>
            </a:r>
            <a:r>
              <a:rPr lang="en-US" sz="2400" err="1"/>
              <a:t>stel</a:t>
            </a:r>
            <a:r>
              <a:rPr lang="en-US" sz="2400"/>
              <a:t> </a:t>
            </a:r>
            <a:r>
              <a:rPr lang="en-US" sz="2400" err="1"/>
              <a:t>vragen</a:t>
            </a:r>
            <a:r>
              <a:rPr lang="en-US" sz="2400"/>
              <a:t> en focus op de </a:t>
            </a:r>
            <a:r>
              <a:rPr lang="en-US" sz="2400" err="1"/>
              <a:t>argumenten</a:t>
            </a:r>
            <a:endParaRPr lang="en-US" sz="2400" err="1">
              <a:cs typeface="Calibri"/>
            </a:endParaRPr>
          </a:p>
          <a:p>
            <a:r>
              <a:rPr lang="en-US" sz="2400"/>
              <a:t>Let op de </a:t>
            </a:r>
            <a:r>
              <a:rPr lang="en-US" sz="2400" err="1"/>
              <a:t>lichaamshouding</a:t>
            </a:r>
            <a:endParaRPr lang="en-US" sz="2400" err="1">
              <a:cs typeface="Calibri"/>
            </a:endParaRPr>
          </a:p>
          <a:p>
            <a:r>
              <a:rPr lang="en-US" sz="2400">
                <a:cs typeface="Calibri"/>
              </a:rPr>
              <a:t>Neem </a:t>
            </a:r>
            <a:r>
              <a:rPr lang="en-US" sz="2400" err="1">
                <a:cs typeface="Calibri"/>
              </a:rPr>
              <a:t>emoties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ernstig</a:t>
            </a:r>
            <a:endParaRPr lang="en-US" sz="2400">
              <a:cs typeface="Calibri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633921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7">
            <a:extLst>
              <a:ext uri="{FF2B5EF4-FFF2-40B4-BE49-F238E27FC236}">
                <a16:creationId xmlns:a16="http://schemas.microsoft.com/office/drawing/2014/main" xmlns="" id="{33CD251C-A887-4D2F-925B-FC09719853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B19D093C-27FB-4032-B282-42C4563F2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1">
            <a:extLst>
              <a:ext uri="{FF2B5EF4-FFF2-40B4-BE49-F238E27FC236}">
                <a16:creationId xmlns:a16="http://schemas.microsoft.com/office/drawing/2014/main" xmlns="" id="{35EE815E-1BD3-4777-B652-6D98825BF6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xmlns="" id="{E6692982-4A7D-4392-87CD-F0CD4B027D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xmlns="" id="{196485F7-F277-4123-AC53-98EA4C8587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</p:spPr>
        <p:txBody>
          <a:bodyPr anchor="ctr">
            <a:normAutofit/>
          </a:bodyPr>
          <a:lstStyle/>
          <a:p>
            <a:r>
              <a:rPr lang="nl-NL"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Luisteren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73864" y="1166933"/>
            <a:ext cx="5716988" cy="4279709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nl-NL" sz="240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nl-NL" sz="240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nl-NL" sz="2400" b="1"/>
              <a:t>Letterlijk</a:t>
            </a:r>
            <a:r>
              <a:rPr lang="nl-NL" sz="2400"/>
              <a:t>: luister naar wat iemand letterlijk zegt.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nl-NL" sz="240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nl-NL" sz="2400" b="1"/>
              <a:t>Figuurlijk</a:t>
            </a:r>
            <a:r>
              <a:rPr lang="nl-NL" sz="2400"/>
              <a:t>: kijk welke rol een uitspraak speelt in iemands betoog, of in het gesprek.</a:t>
            </a:r>
          </a:p>
        </p:txBody>
      </p:sp>
    </p:spTree>
    <p:extLst>
      <p:ext uri="{BB962C8B-B14F-4D97-AF65-F5344CB8AC3E}">
        <p14:creationId xmlns:p14="http://schemas.microsoft.com/office/powerpoint/2010/main" val="1897817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xmlns="" id="{C3896A03-3945-419A-B66B-4EE266EDD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4654285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6851" y="637762"/>
            <a:ext cx="2898276" cy="5576770"/>
          </a:xfrm>
        </p:spPr>
        <p:txBody>
          <a:bodyPr anchor="t">
            <a:normAutofit/>
          </a:bodyPr>
          <a:lstStyle/>
          <a:p>
            <a:r>
              <a:rPr lang="nl-NL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Waarom zinvol in context van polarisatie?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34F5AD2-EDBD-4BBD-A55C-EAFFD0C709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2535" y="0"/>
            <a:ext cx="7539455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8EAE243-3A9F-4A46-B0D9-04C723A8A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9977" y="64346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39976" y="850052"/>
            <a:ext cx="5605373" cy="53269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400"/>
              <a:t>niet oordelen genereert context om </a:t>
            </a:r>
            <a:r>
              <a:rPr lang="nl-NL" sz="2400">
                <a:solidFill>
                  <a:srgbClr val="C00000"/>
                </a:solidFill>
              </a:rPr>
              <a:t>open te praten</a:t>
            </a:r>
            <a:endParaRPr lang="nl-NL" sz="2400">
              <a:solidFill>
                <a:srgbClr val="C00000"/>
              </a:solidFill>
              <a:cs typeface="Calibri"/>
            </a:endParaRPr>
          </a:p>
          <a:p>
            <a:r>
              <a:rPr lang="nl-NL" sz="2400"/>
              <a:t>authentieke </a:t>
            </a:r>
            <a:r>
              <a:rPr lang="nl-NL" sz="2400">
                <a:solidFill>
                  <a:srgbClr val="C00000"/>
                </a:solidFill>
              </a:rPr>
              <a:t>interesse</a:t>
            </a:r>
            <a:r>
              <a:rPr lang="nl-NL" sz="2400"/>
              <a:t> in de ander </a:t>
            </a:r>
            <a:endParaRPr lang="nl-NL" sz="2400">
              <a:solidFill>
                <a:srgbClr val="C00000"/>
              </a:solidFill>
              <a:cs typeface="Calibri"/>
            </a:endParaRPr>
          </a:p>
          <a:p>
            <a:r>
              <a:rPr lang="nl-NL" sz="2400"/>
              <a:t>open karakter genereert gevoel van </a:t>
            </a:r>
            <a:r>
              <a:rPr lang="nl-NL" sz="2400">
                <a:solidFill>
                  <a:srgbClr val="C00000"/>
                </a:solidFill>
              </a:rPr>
              <a:t>gelijkwaardigheid</a:t>
            </a:r>
            <a:r>
              <a:rPr lang="nl-NL" sz="2400"/>
              <a:t> en sluit faalangst of standpunten vanuit morele superioriteit uit.</a:t>
            </a:r>
            <a:endParaRPr lang="nl-NL" sz="2400">
              <a:cs typeface="Calibri"/>
            </a:endParaRPr>
          </a:p>
          <a:p>
            <a:r>
              <a:rPr lang="nl-NL" sz="2400"/>
              <a:t>opent </a:t>
            </a:r>
            <a:r>
              <a:rPr lang="nl-NL" sz="2400">
                <a:solidFill>
                  <a:srgbClr val="C00000"/>
                </a:solidFill>
              </a:rPr>
              <a:t>nieuwe perspectieven</a:t>
            </a:r>
            <a:endParaRPr lang="nl-NL" sz="2400">
              <a:solidFill>
                <a:srgbClr val="C00000"/>
              </a:solidFill>
              <a:cs typeface="Calibri"/>
            </a:endParaRPr>
          </a:p>
          <a:p>
            <a:r>
              <a:rPr lang="nl-NL" sz="2400"/>
              <a:t>kan </a:t>
            </a:r>
            <a:r>
              <a:rPr lang="nl-NL" sz="2400">
                <a:solidFill>
                  <a:srgbClr val="C00000"/>
                </a:solidFill>
              </a:rPr>
              <a:t>radicale standpunten</a:t>
            </a:r>
            <a:r>
              <a:rPr lang="nl-NL" sz="2400"/>
              <a:t> die op drijfzand gebouwd zijn, </a:t>
            </a:r>
            <a:r>
              <a:rPr lang="nl-NL" sz="2400">
                <a:solidFill>
                  <a:srgbClr val="C00000"/>
                </a:solidFill>
              </a:rPr>
              <a:t>onderuit halen</a:t>
            </a:r>
            <a:endParaRPr lang="nl-NL" sz="2400">
              <a:solidFill>
                <a:srgbClr val="C00000"/>
              </a:solidFill>
              <a:cs typeface="Calibri"/>
            </a:endParaRPr>
          </a:p>
          <a:p>
            <a:r>
              <a:rPr lang="nl-NL" sz="2400"/>
              <a:t>verschil helder krijgen tussen </a:t>
            </a:r>
            <a:r>
              <a:rPr lang="nl-NL" sz="2400">
                <a:solidFill>
                  <a:srgbClr val="C00000"/>
                </a:solidFill>
              </a:rPr>
              <a:t>feiten en meningen</a:t>
            </a:r>
            <a:endParaRPr lang="nl-NL" sz="2400">
              <a:solidFill>
                <a:srgbClr val="C00000"/>
              </a:solidFill>
              <a:cs typeface="Calibri"/>
            </a:endParaRPr>
          </a:p>
          <a:p>
            <a:pPr>
              <a:defRPr/>
            </a:pPr>
            <a:endParaRPr lang="nl-NL" sz="2400">
              <a:solidFill>
                <a:srgbClr val="C00000"/>
              </a:solidFill>
              <a:cs typeface="Calibri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nl-NL" sz="2400">
              <a:solidFill>
                <a:srgbClr val="C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0818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C3896A03-3945-419A-B66B-4EE266EDD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4654285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156851" y="637762"/>
            <a:ext cx="2898276" cy="5576770"/>
          </a:xfrm>
        </p:spPr>
        <p:txBody>
          <a:bodyPr anchor="t">
            <a:normAutofit/>
          </a:bodyPr>
          <a:lstStyle/>
          <a:p>
            <a:r>
              <a:rPr lang="nl-NL" sz="3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Algemene aanbevelingen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xmlns="" id="{B34F5AD2-EDBD-4BBD-A55C-EAFFD0C709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2535" y="0"/>
            <a:ext cx="7539455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xmlns="" id="{B8EAE243-3A9F-4A46-B0D9-04C723A8A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9977" y="64346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39976" y="850052"/>
            <a:ext cx="5605373" cy="53269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4000"/>
              <a:t>Houding is doorslaggevender dan een tool</a:t>
            </a:r>
            <a:endParaRPr lang="nl-NL" sz="4000">
              <a:cs typeface="Calibri"/>
            </a:endParaRPr>
          </a:p>
          <a:p>
            <a:r>
              <a:rPr lang="nl-NL" sz="4000">
                <a:cs typeface="Calibri"/>
              </a:rPr>
              <a:t>Vertrek vanuit vertrouwen</a:t>
            </a:r>
          </a:p>
          <a:p>
            <a:r>
              <a:rPr lang="nl-NL" sz="4000"/>
              <a:t>De ‘mens’ staat centraal</a:t>
            </a:r>
            <a:endParaRPr lang="nl-NL" sz="4000">
              <a:cs typeface="Calibri"/>
            </a:endParaRPr>
          </a:p>
          <a:p>
            <a:r>
              <a:rPr lang="nl-NL" sz="4000"/>
              <a:t>Proces afleggen met de ander</a:t>
            </a:r>
            <a:endParaRPr lang="nl-NL" sz="4000">
              <a:cs typeface="Calibri"/>
            </a:endParaRPr>
          </a:p>
          <a:p>
            <a:endParaRPr lang="nl-NL" sz="4000">
              <a:cs typeface="Calibri"/>
            </a:endParaRPr>
          </a:p>
          <a:p>
            <a:endParaRPr lang="nl-NL" sz="4000">
              <a:cs typeface="Calibri"/>
            </a:endParaRPr>
          </a:p>
          <a:p>
            <a:endParaRPr lang="nl-NL" sz="4000">
              <a:cs typeface="Calibri"/>
            </a:endParaRPr>
          </a:p>
          <a:p>
            <a:endParaRPr lang="nl-NL" sz="2400"/>
          </a:p>
          <a:p>
            <a:endParaRPr lang="nl-NL" sz="2400"/>
          </a:p>
          <a:p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1342908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3896A03-3945-419A-B66B-4EE266EDD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8344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5556" y="6214530"/>
            <a:ext cx="4284418" cy="3217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Meer informatie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34F5AD2-EDBD-4BBD-A55C-EAFFD0C709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1" r="-2" b="17105"/>
          <a:stretch/>
        </p:blipFill>
        <p:spPr>
          <a:xfrm>
            <a:off x="1155556" y="637761"/>
            <a:ext cx="9889765" cy="557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725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3896A03-3945-419A-B66B-4EE266EDD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12191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8" r="2" b="1632"/>
          <a:stretch/>
        </p:blipFill>
        <p:spPr>
          <a:xfrm>
            <a:off x="1155547" y="637762"/>
            <a:ext cx="9889808" cy="557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33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Webinar : Normaal Radicaal.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361484D5-E23F-40F8-9667-00656CCA7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800">
              <a:cs typeface="Calibri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xmlns="" id="{F2B38F72-8FC4-4001-8C67-FA6B86DEC7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2"/>
          <a:srcRect l="13453" r="27754" b="-1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7997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3896A03-3945-419A-B66B-4EE266EDD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12191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7"/>
          <a:stretch/>
        </p:blipFill>
        <p:spPr>
          <a:xfrm>
            <a:off x="1155547" y="637762"/>
            <a:ext cx="9889808" cy="557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94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EFD753D-6A49-46DD-9E82-AA6E2C62B4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38A5824-1F4A-4EE7-BC13-5BB48FC080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3154" y="387903"/>
            <a:ext cx="3713999" cy="1099786"/>
          </a:xfrm>
        </p:spPr>
        <p:txBody>
          <a:bodyPr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Uitdagingen</a:t>
            </a:r>
            <a:endParaRPr lang="nl-NL" sz="3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/>
          <a:srcRect l="18213" r="23362" b="1"/>
          <a:stretch/>
        </p:blipFill>
        <p:spPr>
          <a:xfrm>
            <a:off x="5372544" y="325905"/>
            <a:ext cx="1627664" cy="1853873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0980" y="2001295"/>
            <a:ext cx="4672102" cy="47807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>
              <a:solidFill>
                <a:srgbClr val="FFFFFF"/>
              </a:solidFill>
              <a:cs typeface="Calibri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2000">
                <a:solidFill>
                  <a:srgbClr val="FFFFFF"/>
                </a:solidFill>
              </a:rPr>
              <a:t>Stijgende </a:t>
            </a:r>
            <a:r>
              <a:rPr lang="nl-NL" sz="2000" i="1">
                <a:solidFill>
                  <a:srgbClr val="FFFFFF"/>
                </a:solidFill>
              </a:rPr>
              <a:t>polarisering</a:t>
            </a:r>
            <a:r>
              <a:rPr lang="nl-NL" sz="2000">
                <a:solidFill>
                  <a:srgbClr val="FFFFFF"/>
                </a:solidFill>
              </a:rPr>
              <a:t> over maatschappelijke samenlevingsthema's brengen spanningen en nieuwe conflicten met zich mee. Deze thema's sluipen ook organisaties binnen.</a:t>
            </a:r>
            <a:endParaRPr lang="nl-NL" sz="2000">
              <a:solidFill>
                <a:srgbClr val="FFFFFF"/>
              </a:solidFill>
              <a:cs typeface="Calibri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2000">
              <a:solidFill>
                <a:srgbClr val="FFFFFF"/>
              </a:solidFill>
              <a:cs typeface="Calibri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2000">
                <a:solidFill>
                  <a:srgbClr val="FFFFFF"/>
                </a:solidFill>
              </a:rPr>
              <a:t>Steeds meer mensen voelen zich </a:t>
            </a:r>
            <a:r>
              <a:rPr lang="nl-NL" sz="2000" i="1">
                <a:solidFill>
                  <a:srgbClr val="FFFFFF"/>
                </a:solidFill>
              </a:rPr>
              <a:t>onmachtig</a:t>
            </a:r>
            <a:r>
              <a:rPr lang="nl-NL" sz="2000">
                <a:solidFill>
                  <a:srgbClr val="FFFFFF"/>
                </a:solidFill>
              </a:rPr>
              <a:t> om  over deze thema's een constructieve dialoog te voeren.</a:t>
            </a:r>
            <a:endParaRPr lang="nl-NL" sz="200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/>
          <a:srcRect l="19452" r="22308" b="1"/>
          <a:stretch/>
        </p:blipFill>
        <p:spPr>
          <a:xfrm>
            <a:off x="5373831" y="2503952"/>
            <a:ext cx="1625093" cy="1850097"/>
          </a:xfrm>
          <a:prstGeom prst="rect">
            <a:avLst/>
          </a:prstGeom>
        </p:spPr>
      </p:pic>
      <p:pic>
        <p:nvPicPr>
          <p:cNvPr id="9" name="Afbeelding 9" descr="Afbeelding met persoon, buiten, straat, menigte&#10;&#10;Beschrijving is gegenereerd met zeer hoge betrouwbaarheid">
            <a:extLst>
              <a:ext uri="{FF2B5EF4-FFF2-40B4-BE49-F238E27FC236}">
                <a16:creationId xmlns:a16="http://schemas.microsoft.com/office/drawing/2014/main" xmlns="" id="{3FCB53F9-7A67-4898-9A78-1826178CB1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041" r="7672" b="2"/>
          <a:stretch/>
        </p:blipFill>
        <p:spPr>
          <a:xfrm>
            <a:off x="8449800" y="325904"/>
            <a:ext cx="2583215" cy="294222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6"/>
          <a:srcRect t="15404" r="1" b="4805"/>
          <a:stretch/>
        </p:blipFill>
        <p:spPr>
          <a:xfrm>
            <a:off x="5163486" y="5002408"/>
            <a:ext cx="2062593" cy="115450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7"/>
          <a:srcRect l="18324" r="32488" b="2"/>
          <a:stretch/>
        </p:blipFill>
        <p:spPr>
          <a:xfrm>
            <a:off x="8450925" y="3589866"/>
            <a:ext cx="2580965" cy="293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480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nl-NL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 out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nl-NL" sz="1800"/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nl-NL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2B38F72-8FC4-4001-8C67-FA6B86DEC7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/>
          <a:srcRect l="16244" r="16244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31841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2E614F1C-2D93-42D0-B229-7681994499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74735" y="640081"/>
            <a:ext cx="3377183" cy="370889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100">
                <a:solidFill>
                  <a:schemeClr val="bg1"/>
                </a:solidFill>
              </a:rPr>
              <a:t>Contact : eef.cornelissen@gmail.com</a:t>
            </a:r>
          </a:p>
        </p:txBody>
      </p:sp>
      <p:pic>
        <p:nvPicPr>
          <p:cNvPr id="4" name="Picture 2" descr="Afbeeldingsresultaat voor thanks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r="19423" b="-1"/>
          <a:stretch/>
        </p:blipFill>
        <p:spPr bwMode="auto">
          <a:xfrm>
            <a:off x="20" y="10"/>
            <a:ext cx="7534636" cy="6857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441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B630A90-72A9-4E08-81EB-603C79A14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375" y="533212"/>
            <a:ext cx="9798425" cy="5326063"/>
          </a:xfrm>
        </p:spPr>
        <p:txBody>
          <a:bodyPr>
            <a:normAutofit/>
          </a:bodyPr>
          <a:lstStyle/>
          <a:p>
            <a:r>
              <a:rPr lang="nl-NL">
                <a:cs typeface="Calibri Light"/>
              </a:rPr>
              <a:t>Welke gevoelige thema's leven binnen jouw organisatie?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FAC51417-5765-4D16-96BE-79121951C9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nl-NL">
              <a:cs typeface="Calibri"/>
            </a:endParaRPr>
          </a:p>
          <a:p>
            <a:pPr marL="0" indent="0">
              <a:buNone/>
            </a:pPr>
            <a:endParaRPr lang="nl-NL">
              <a:cs typeface="Calibri"/>
            </a:endParaRPr>
          </a:p>
          <a:p>
            <a:pPr marL="0" indent="0">
              <a:buNone/>
            </a:pPr>
            <a:endParaRPr lang="nl-NL">
              <a:cs typeface="Calibri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528F6E55-8197-439A-BD51-E3AF630F28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nl-NL">
              <a:cs typeface="Calibri"/>
            </a:endParaRPr>
          </a:p>
          <a:p>
            <a:pPr marL="0" indent="0">
              <a:buNone/>
            </a:pPr>
            <a:endParaRPr lang="nl-NL">
              <a:cs typeface="Calibri"/>
            </a:endParaRPr>
          </a:p>
          <a:p>
            <a:pPr marL="0" indent="0">
              <a:buNone/>
            </a:pPr>
            <a:endParaRPr lang="nl-NL">
              <a:cs typeface="Calibri"/>
            </a:endParaRPr>
          </a:p>
        </p:txBody>
      </p:sp>
      <p:pic>
        <p:nvPicPr>
          <p:cNvPr id="5" name="Graphic 5" descr="Chatten">
            <a:extLst>
              <a:ext uri="{FF2B5EF4-FFF2-40B4-BE49-F238E27FC236}">
                <a16:creationId xmlns:a16="http://schemas.microsoft.com/office/drawing/2014/main" xmlns="" id="{5A436AD7-6DB9-4B73-8F7B-D1923B01E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947212" y="3274360"/>
            <a:ext cx="2897841" cy="289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86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9">
            <a:extLst>
              <a:ext uri="{FF2B5EF4-FFF2-40B4-BE49-F238E27FC236}">
                <a16:creationId xmlns:a16="http://schemas.microsoft.com/office/drawing/2014/main" xmlns="" id="{C3896A03-3945-419A-B66B-4EE266EDD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5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xmlns="" id="{B34F5AD2-EDBD-4BBD-A55C-EAFFD0C709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xmlns="" id="{450D3AD2-FA80-415F-A9CE-54D884561C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4650" y="642750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05683" y="849338"/>
            <a:ext cx="4854015" cy="177502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nl-NL" b="1" i="1"/>
              <a:t>Professionals op de werkvloer missen vaak de geschikte communicatietools om over gevoelige samenlevingsthema’s in gesprek te gaan. </a:t>
            </a:r>
            <a:endParaRPr lang="nl-NL" b="1" i="1"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nl-NL" b="1" i="1"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nl-NL" sz="160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/>
          <a:srcRect t="1955" r="-2" b="14363"/>
          <a:stretch/>
        </p:blipFill>
        <p:spPr>
          <a:xfrm>
            <a:off x="1155556" y="4615850"/>
            <a:ext cx="9889765" cy="357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64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E862BE82-D00D-42C1-BF16-93AA37870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F6D92C2D-1D3D-4974-918C-06579FB354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035" y="307882"/>
            <a:ext cx="8002036" cy="64634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nl-BE">
                <a:solidFill>
                  <a:schemeClr val="accent6">
                    <a:lumMod val="50000"/>
                  </a:schemeClr>
                </a:solidFill>
                <a:cs typeface="Arial"/>
              </a:rPr>
              <a:t>Democratische Dialoog;</a:t>
            </a:r>
            <a:endParaRPr lang="nl-BE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</a:pPr>
            <a:r>
              <a:rPr lang="nl-BE" b="1">
                <a:cs typeface="Arial"/>
              </a:rPr>
              <a:t>herstel polariserende beeldvorming </a:t>
            </a:r>
            <a:endParaRPr lang="nl-BE"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</a:pPr>
            <a:r>
              <a:rPr lang="nl-BE">
                <a:cs typeface="Arial"/>
              </a:rPr>
              <a:t>opstarten </a:t>
            </a:r>
            <a:r>
              <a:rPr lang="nl-BE" b="1">
                <a:cs typeface="Arial"/>
              </a:rPr>
              <a:t>constructieve dialoog</a:t>
            </a:r>
            <a:r>
              <a:rPr lang="nl-BE">
                <a:cs typeface="Arial"/>
              </a:rPr>
              <a:t> </a:t>
            </a:r>
            <a:endParaRPr lang="nl-BE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nl-BE">
              <a:cs typeface="Arial"/>
            </a:endParaRPr>
          </a:p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nl-NL" b="1">
                <a:solidFill>
                  <a:schemeClr val="accent6">
                    <a:lumMod val="50000"/>
                  </a:schemeClr>
                </a:solidFill>
                <a:cs typeface="Arial"/>
              </a:rPr>
              <a:t>Thema’s: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</a:pPr>
            <a:r>
              <a:rPr lang="nl-NL">
                <a:cs typeface="Arial"/>
              </a:rPr>
              <a:t>racisme </a:t>
            </a:r>
            <a:endParaRPr lang="nl-NL">
              <a:cs typeface="Arial" panose="020B0604020202020204" pitchFamily="34" charset="0"/>
            </a:endParaRPr>
          </a:p>
          <a:p>
            <a:pPr marL="457200" lvl="0" indent="-457200">
              <a:spcBef>
                <a:spcPts val="0"/>
              </a:spcBef>
              <a:spcAft>
                <a:spcPts val="600"/>
              </a:spcAft>
            </a:pPr>
            <a:r>
              <a:rPr lang="nl-NL">
                <a:cs typeface="Arial"/>
              </a:rPr>
              <a:t>religie</a:t>
            </a:r>
            <a:endParaRPr lang="nl-NL">
              <a:cs typeface="Arial" panose="020B0604020202020204" pitchFamily="34" charset="0"/>
            </a:endParaRPr>
          </a:p>
          <a:p>
            <a:pPr marL="457200" lvl="0" indent="-457200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nl-NL">
                <a:cs typeface="Arial"/>
              </a:rPr>
              <a:t>migratie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</a:pPr>
            <a:r>
              <a:rPr lang="nl-NL">
                <a:cs typeface="Arial"/>
              </a:rPr>
              <a:t>opkomst extreem- rechts</a:t>
            </a:r>
          </a:p>
          <a:p>
            <a:pPr marL="457200" lvl="0" indent="-457200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nl-BE">
                <a:cs typeface="Arial"/>
              </a:rPr>
              <a:t>seksualiteit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</a:pPr>
            <a:r>
              <a:rPr lang="nl-BE">
                <a:cs typeface="Arial"/>
              </a:rPr>
              <a:t>gender 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Tx/>
              <a:buChar char="-"/>
            </a:pPr>
            <a:endParaRPr lang="nl-BE" sz="600"/>
          </a:p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endParaRPr lang="nl-NL" sz="600"/>
          </a:p>
        </p:txBody>
      </p:sp>
    </p:spTree>
    <p:extLst>
      <p:ext uri="{BB962C8B-B14F-4D97-AF65-F5344CB8AC3E}">
        <p14:creationId xmlns:p14="http://schemas.microsoft.com/office/powerpoint/2010/main" val="228239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96;p45" descr="RÃ©sultat de recherche d'images pour &quot;image bus burqa&quot;"/>
          <p:cNvPicPr preferRelativeResize="0">
            <a:picLocks noGrp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1210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236415A-FE8E-48DF-B561-DB365F3F2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09" y="365125"/>
            <a:ext cx="10458091" cy="3611563"/>
          </a:xfrm>
        </p:spPr>
        <p:txBody>
          <a:bodyPr/>
          <a:lstStyle/>
          <a:p>
            <a:r>
              <a:rPr lang="nl-NL">
                <a:cs typeface="Calibri Light"/>
              </a:rPr>
              <a:t>Wat heb je gezien?</a:t>
            </a:r>
            <a:endParaRPr lang="nl-NL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xmlns="" id="{29F9DE50-C7AA-4467-BA11-E0A7C30566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3523" y="1816925"/>
            <a:ext cx="2602840" cy="1220098"/>
          </a:xfrm>
        </p:spPr>
      </p:pic>
    </p:spTree>
    <p:extLst>
      <p:ext uri="{BB962C8B-B14F-4D97-AF65-F5344CB8AC3E}">
        <p14:creationId xmlns:p14="http://schemas.microsoft.com/office/powerpoint/2010/main" val="205210769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740</Words>
  <Application>Microsoft Macintosh PowerPoint</Application>
  <PresentationFormat>Breedbeeld</PresentationFormat>
  <Paragraphs>216</Paragraphs>
  <Slides>41</Slides>
  <Notes>19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Mangal</vt:lpstr>
      <vt:lpstr>Microsoft YaHei</vt:lpstr>
      <vt:lpstr>Verdana</vt:lpstr>
      <vt:lpstr>Kantoorthema</vt:lpstr>
      <vt:lpstr>Verbindende dialoog over gevoelige samenlevingsthema’s</vt:lpstr>
      <vt:lpstr>PowerPoint-presentatie</vt:lpstr>
      <vt:lpstr>Check in</vt:lpstr>
      <vt:lpstr>Uitdagingen</vt:lpstr>
      <vt:lpstr>Welke gevoelige thema's leven binnen jouw organisatie?</vt:lpstr>
      <vt:lpstr>PowerPoint-presentatie</vt:lpstr>
      <vt:lpstr>PowerPoint-presentatie</vt:lpstr>
      <vt:lpstr>PowerPoint-presentatie</vt:lpstr>
      <vt:lpstr>Wat heb je gezien?</vt:lpstr>
      <vt:lpstr>PowerPoint-presentatie</vt:lpstr>
      <vt:lpstr>Jouw Instituut?</vt:lpstr>
      <vt:lpstr>Interculturele aanpak met open dialogen </vt:lpstr>
      <vt:lpstr>Democratische Dialoog</vt:lpstr>
      <vt:lpstr>PowerPoint-presentatie</vt:lpstr>
      <vt:lpstr>Socratisch gesprek</vt:lpstr>
      <vt:lpstr>Inzicht in onszelf en eigen denkprocessen</vt:lpstr>
      <vt:lpstr>Filosofische vraag</vt:lpstr>
      <vt:lpstr>PowerPoint-presentatie</vt:lpstr>
      <vt:lpstr>Oefening : reflectie </vt:lpstr>
      <vt:lpstr>Casus</vt:lpstr>
      <vt:lpstr>Oefening</vt:lpstr>
      <vt:lpstr>Oefening</vt:lpstr>
      <vt:lpstr>Casus uit de eigen organisatie</vt:lpstr>
      <vt:lpstr>Casus </vt:lpstr>
      <vt:lpstr>oefening</vt:lpstr>
      <vt:lpstr> </vt:lpstr>
      <vt:lpstr>Casus identiteit</vt:lpstr>
      <vt:lpstr>Socratische methode</vt:lpstr>
      <vt:lpstr>PowerPoint-presentatie</vt:lpstr>
      <vt:lpstr> verbindende vragen staan centraal:     Wat maakt een mens tot mens?</vt:lpstr>
      <vt:lpstr>Wanneer is iets ‘goed’?</vt:lpstr>
      <vt:lpstr>Tips gespreksleider</vt:lpstr>
      <vt:lpstr>Luisteren</vt:lpstr>
      <vt:lpstr>Waarom zinvol in context van polarisatie?</vt:lpstr>
      <vt:lpstr>Algemene aanbevelingen</vt:lpstr>
      <vt:lpstr>Meer informatie</vt:lpstr>
      <vt:lpstr>PowerPoint-presentatie</vt:lpstr>
      <vt:lpstr>Webinar : Normaal Radicaal.</vt:lpstr>
      <vt:lpstr>PowerPoint-presentatie</vt:lpstr>
      <vt:lpstr>Check out</vt:lpstr>
      <vt:lpstr>Contact : eef.cornelissen@gmail.com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Arzu Yentur</dc:creator>
  <cp:lastModifiedBy>eef.cornelissen@gmail.com</cp:lastModifiedBy>
  <cp:revision>2</cp:revision>
  <cp:lastPrinted>2020-03-05T22:40:02Z</cp:lastPrinted>
  <dcterms:created xsi:type="dcterms:W3CDTF">2016-04-21T14:19:50Z</dcterms:created>
  <dcterms:modified xsi:type="dcterms:W3CDTF">2020-06-24T11:38:13Z</dcterms:modified>
</cp:coreProperties>
</file>